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437" r:id="rId6"/>
    <p:sldId id="451" r:id="rId7"/>
    <p:sldId id="450" r:id="rId8"/>
    <p:sldId id="453" r:id="rId9"/>
    <p:sldId id="454" r:id="rId10"/>
    <p:sldId id="455" r:id="rId11"/>
    <p:sldId id="445" r:id="rId12"/>
    <p:sldId id="447" r:id="rId13"/>
    <p:sldId id="448" r:id="rId14"/>
    <p:sldId id="442" r:id="rId15"/>
    <p:sldId id="458" r:id="rId16"/>
    <p:sldId id="457" r:id="rId17"/>
    <p:sldId id="362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DC127-D5E8-4C8A-8AE2-D3565B851F4F}" v="133" dt="2025-12-10T23:53:32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3969" autoAdjust="0"/>
  </p:normalViewPr>
  <p:slideViewPr>
    <p:cSldViewPr snapToGrid="0">
      <p:cViewPr varScale="1">
        <p:scale>
          <a:sx n="72" d="100"/>
          <a:sy n="72" d="100"/>
        </p:scale>
        <p:origin x="1227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42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Rodriguez" userId="97b6b6ed567ef9c7" providerId="LiveId" clId="{438B01F0-9309-4464-A9A9-6161B0CFA952}"/>
    <pc:docChg chg="undo custSel addSld delSld modSld sldOrd modMainMaster">
      <pc:chgData name="Marcelo Rodriguez" userId="97b6b6ed567ef9c7" providerId="LiveId" clId="{438B01F0-9309-4464-A9A9-6161B0CFA952}" dt="2025-12-11T00:22:49.789" v="3877" actId="20577"/>
      <pc:docMkLst>
        <pc:docMk/>
      </pc:docMkLst>
      <pc:sldChg chg="modSp mod">
        <pc:chgData name="Marcelo Rodriguez" userId="97b6b6ed567ef9c7" providerId="LiveId" clId="{438B01F0-9309-4464-A9A9-6161B0CFA952}" dt="2025-12-10T14:24:20.062" v="69" actId="20577"/>
        <pc:sldMkLst>
          <pc:docMk/>
          <pc:sldMk cId="1102553752" sldId="256"/>
        </pc:sldMkLst>
        <pc:spChg chg="mod">
          <ac:chgData name="Marcelo Rodriguez" userId="97b6b6ed567ef9c7" providerId="LiveId" clId="{438B01F0-9309-4464-A9A9-6161B0CFA952}" dt="2025-12-10T14:24:20.062" v="69" actId="20577"/>
          <ac:spMkLst>
            <pc:docMk/>
            <pc:sldMk cId="1102553752" sldId="256"/>
            <ac:spMk id="5" creationId="{9A29D80B-3710-4423-A44D-B6697DE78445}"/>
          </ac:spMkLst>
        </pc:spChg>
      </pc:sldChg>
      <pc:sldChg chg="modSp mod">
        <pc:chgData name="Marcelo Rodriguez" userId="97b6b6ed567ef9c7" providerId="LiveId" clId="{438B01F0-9309-4464-A9A9-6161B0CFA952}" dt="2025-12-10T23:51:18.097" v="3718" actId="1035"/>
        <pc:sldMkLst>
          <pc:docMk/>
          <pc:sldMk cId="875218209" sldId="362"/>
        </pc:sldMkLst>
        <pc:spChg chg="mod">
          <ac:chgData name="Marcelo Rodriguez" userId="97b6b6ed567ef9c7" providerId="LiveId" clId="{438B01F0-9309-4464-A9A9-6161B0CFA952}" dt="2025-12-10T23:51:18.097" v="3718" actId="1035"/>
          <ac:spMkLst>
            <pc:docMk/>
            <pc:sldMk cId="875218209" sldId="362"/>
            <ac:spMk id="2" creationId="{12781A5D-B5A7-BB1D-BB64-42476550BDFC}"/>
          </ac:spMkLst>
        </pc:spChg>
      </pc:sldChg>
      <pc:sldChg chg="addSp delSp modSp mod modAnim">
        <pc:chgData name="Marcelo Rodriguez" userId="97b6b6ed567ef9c7" providerId="LiveId" clId="{438B01F0-9309-4464-A9A9-6161B0CFA952}" dt="2025-12-10T23:33:28.650" v="3574"/>
        <pc:sldMkLst>
          <pc:docMk/>
          <pc:sldMk cId="1363417660" sldId="437"/>
        </pc:sldMkLst>
        <pc:spChg chg="mod">
          <ac:chgData name="Marcelo Rodriguez" userId="97b6b6ed567ef9c7" providerId="LiveId" clId="{438B01F0-9309-4464-A9A9-6161B0CFA952}" dt="2025-12-10T14:25:06.222" v="108" actId="122"/>
          <ac:spMkLst>
            <pc:docMk/>
            <pc:sldMk cId="1363417660" sldId="437"/>
            <ac:spMk id="5" creationId="{62B2D4EE-C362-E51B-0056-DB8C25CFF3CC}"/>
          </ac:spMkLst>
        </pc:spChg>
        <pc:spChg chg="add del mod">
          <ac:chgData name="Marcelo Rodriguez" userId="97b6b6ed567ef9c7" providerId="LiveId" clId="{438B01F0-9309-4464-A9A9-6161B0CFA952}" dt="2025-12-10T14:38:00.867" v="241" actId="478"/>
          <ac:spMkLst>
            <pc:docMk/>
            <pc:sldMk cId="1363417660" sldId="437"/>
            <ac:spMk id="7" creationId="{C0466A06-027F-7A36-2289-F6E1F465D527}"/>
          </ac:spMkLst>
        </pc:spChg>
        <pc:spChg chg="add mod">
          <ac:chgData name="Marcelo Rodriguez" userId="97b6b6ed567ef9c7" providerId="LiveId" clId="{438B01F0-9309-4464-A9A9-6161B0CFA952}" dt="2025-12-10T15:31:25.518" v="999" actId="20577"/>
          <ac:spMkLst>
            <pc:docMk/>
            <pc:sldMk cId="1363417660" sldId="437"/>
            <ac:spMk id="8" creationId="{08B34778-B807-2095-2DC3-E8DAFBAA6C04}"/>
          </ac:spMkLst>
        </pc:spChg>
        <pc:spChg chg="mod">
          <ac:chgData name="Marcelo Rodriguez" userId="97b6b6ed567ef9c7" providerId="LiveId" clId="{438B01F0-9309-4464-A9A9-6161B0CFA952}" dt="2025-12-10T14:26:11.762" v="197" actId="20577"/>
          <ac:spMkLst>
            <pc:docMk/>
            <pc:sldMk cId="1363417660" sldId="437"/>
            <ac:spMk id="9" creationId="{1FA5233F-B247-6040-B50D-179EF36D6A46}"/>
          </ac:spMkLst>
        </pc:spChg>
        <pc:spChg chg="del">
          <ac:chgData name="Marcelo Rodriguez" userId="97b6b6ed567ef9c7" providerId="LiveId" clId="{438B01F0-9309-4464-A9A9-6161B0CFA952}" dt="2025-12-10T14:26:17.902" v="198" actId="478"/>
          <ac:spMkLst>
            <pc:docMk/>
            <pc:sldMk cId="1363417660" sldId="437"/>
            <ac:spMk id="10" creationId="{9EFC0D0E-00BE-E408-7EE1-F2092FB55113}"/>
          </ac:spMkLst>
        </pc:spChg>
        <pc:spChg chg="del">
          <ac:chgData name="Marcelo Rodriguez" userId="97b6b6ed567ef9c7" providerId="LiveId" clId="{438B01F0-9309-4464-A9A9-6161B0CFA952}" dt="2025-12-10T14:26:17.902" v="198" actId="478"/>
          <ac:spMkLst>
            <pc:docMk/>
            <pc:sldMk cId="1363417660" sldId="437"/>
            <ac:spMk id="11" creationId="{C0CDA13B-962E-F6A3-CDD6-195E421DB3C3}"/>
          </ac:spMkLst>
        </pc:spChg>
        <pc:picChg chg="add mod">
          <ac:chgData name="Marcelo Rodriguez" userId="97b6b6ed567ef9c7" providerId="LiveId" clId="{438B01F0-9309-4464-A9A9-6161B0CFA952}" dt="2025-12-10T15:29:22.883" v="980" actId="1076"/>
          <ac:picMkLst>
            <pc:docMk/>
            <pc:sldMk cId="1363417660" sldId="437"/>
            <ac:picMk id="3" creationId="{50987AF3-7669-1809-AA4C-69A83EBADCB3}"/>
          </ac:picMkLst>
        </pc:picChg>
        <pc:picChg chg="add mod">
          <ac:chgData name="Marcelo Rodriguez" userId="97b6b6ed567ef9c7" providerId="LiveId" clId="{438B01F0-9309-4464-A9A9-6161B0CFA952}" dt="2025-12-10T15:29:22.883" v="980" actId="1076"/>
          <ac:picMkLst>
            <pc:docMk/>
            <pc:sldMk cId="1363417660" sldId="437"/>
            <ac:picMk id="6" creationId="{A3A9106A-AF5A-1EF8-D796-E5AE33EF7EF2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12" creationId="{D6B9824C-8657-0001-5F14-9D664B2888E0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15" creationId="{E227E3C7-E4F0-337E-5342-ACA967F3BB43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17" creationId="{DFB56D2E-8B0F-D67A-F5BE-E01B9E9ED225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18" creationId="{6BD5FECB-4C61-F317-7B21-37B9225B0746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20" creationId="{42462DE7-7572-351A-3EAF-FAEEE239B620}"/>
          </ac:picMkLst>
        </pc:picChg>
        <pc:picChg chg="del">
          <ac:chgData name="Marcelo Rodriguez" userId="97b6b6ed567ef9c7" providerId="LiveId" clId="{438B01F0-9309-4464-A9A9-6161B0CFA952}" dt="2025-12-10T14:26:17.902" v="198" actId="478"/>
          <ac:picMkLst>
            <pc:docMk/>
            <pc:sldMk cId="1363417660" sldId="437"/>
            <ac:picMk id="22" creationId="{7C72F1C6-E23C-BA3D-A6A3-1FC31DEE5CF4}"/>
          </ac:picMkLst>
        </pc:picChg>
      </pc:sldChg>
      <pc:sldChg chg="addSp modSp mod">
        <pc:chgData name="Marcelo Rodriguez" userId="97b6b6ed567ef9c7" providerId="LiveId" clId="{438B01F0-9309-4464-A9A9-6161B0CFA952}" dt="2025-12-10T23:47:45.829" v="3668" actId="14100"/>
        <pc:sldMkLst>
          <pc:docMk/>
          <pc:sldMk cId="2798089114" sldId="442"/>
        </pc:sldMkLst>
        <pc:spChg chg="add mod">
          <ac:chgData name="Marcelo Rodriguez" userId="97b6b6ed567ef9c7" providerId="LiveId" clId="{438B01F0-9309-4464-A9A9-6161B0CFA952}" dt="2025-12-10T23:47:45.829" v="3668" actId="14100"/>
          <ac:spMkLst>
            <pc:docMk/>
            <pc:sldMk cId="2798089114" sldId="442"/>
            <ac:spMk id="4" creationId="{DE86A4C1-F931-3D6A-9010-D9D59B805D35}"/>
          </ac:spMkLst>
        </pc:spChg>
        <pc:spChg chg="mod">
          <ac:chgData name="Marcelo Rodriguez" userId="97b6b6ed567ef9c7" providerId="LiveId" clId="{438B01F0-9309-4464-A9A9-6161B0CFA952}" dt="2025-12-10T16:58:15.532" v="3060" actId="1076"/>
          <ac:spMkLst>
            <pc:docMk/>
            <pc:sldMk cId="2798089114" sldId="442"/>
            <ac:spMk id="5" creationId="{F34CAE81-BE34-9ECB-7630-6FC35FC83CF6}"/>
          </ac:spMkLst>
        </pc:spChg>
        <pc:spChg chg="mod">
          <ac:chgData name="Marcelo Rodriguez" userId="97b6b6ed567ef9c7" providerId="LiveId" clId="{438B01F0-9309-4464-A9A9-6161B0CFA952}" dt="2025-12-10T23:46:29.534" v="3654" actId="20577"/>
          <ac:spMkLst>
            <pc:docMk/>
            <pc:sldMk cId="2798089114" sldId="442"/>
            <ac:spMk id="8" creationId="{8908D18D-8C58-82AB-9D5E-18B6A8585097}"/>
          </ac:spMkLst>
        </pc:spChg>
      </pc:sldChg>
      <pc:sldChg chg="del">
        <pc:chgData name="Marcelo Rodriguez" userId="97b6b6ed567ef9c7" providerId="LiveId" clId="{438B01F0-9309-4464-A9A9-6161B0CFA952}" dt="2025-12-10T16:54:52.713" v="2902" actId="47"/>
        <pc:sldMkLst>
          <pc:docMk/>
          <pc:sldMk cId="619100028" sldId="443"/>
        </pc:sldMkLst>
      </pc:sldChg>
      <pc:sldChg chg="del">
        <pc:chgData name="Marcelo Rodriguez" userId="97b6b6ed567ef9c7" providerId="LiveId" clId="{438B01F0-9309-4464-A9A9-6161B0CFA952}" dt="2025-12-10T16:54:55.798" v="2903" actId="47"/>
        <pc:sldMkLst>
          <pc:docMk/>
          <pc:sldMk cId="1752506314" sldId="444"/>
        </pc:sldMkLst>
      </pc:sldChg>
      <pc:sldChg chg="modSp mod modAnim">
        <pc:chgData name="Marcelo Rodriguez" userId="97b6b6ed567ef9c7" providerId="LiveId" clId="{438B01F0-9309-4464-A9A9-6161B0CFA952}" dt="2025-12-10T16:56:10.511" v="2992" actId="1076"/>
        <pc:sldMkLst>
          <pc:docMk/>
          <pc:sldMk cId="535581509" sldId="445"/>
        </pc:sldMkLst>
        <pc:spChg chg="mod">
          <ac:chgData name="Marcelo Rodriguez" userId="97b6b6ed567ef9c7" providerId="LiveId" clId="{438B01F0-9309-4464-A9A9-6161B0CFA952}" dt="2025-12-10T16:55:21.577" v="2919" actId="20577"/>
          <ac:spMkLst>
            <pc:docMk/>
            <pc:sldMk cId="535581509" sldId="445"/>
            <ac:spMk id="2" creationId="{923D4903-5790-0D30-4896-8AC6C817069E}"/>
          </ac:spMkLst>
        </pc:spChg>
        <pc:spChg chg="mod">
          <ac:chgData name="Marcelo Rodriguez" userId="97b6b6ed567ef9c7" providerId="LiveId" clId="{438B01F0-9309-4464-A9A9-6161B0CFA952}" dt="2025-12-10T16:56:10.511" v="2992" actId="1076"/>
          <ac:spMkLst>
            <pc:docMk/>
            <pc:sldMk cId="535581509" sldId="445"/>
            <ac:spMk id="5" creationId="{67B5ED54-7E81-C5DC-12AD-1EFB97CC9364}"/>
          </ac:spMkLst>
        </pc:spChg>
      </pc:sldChg>
      <pc:sldChg chg="del">
        <pc:chgData name="Marcelo Rodriguez" userId="97b6b6ed567ef9c7" providerId="LiveId" clId="{438B01F0-9309-4464-A9A9-6161B0CFA952}" dt="2025-12-10T23:45:03.939" v="3634" actId="47"/>
        <pc:sldMkLst>
          <pc:docMk/>
          <pc:sldMk cId="3423100612" sldId="446"/>
        </pc:sldMkLst>
      </pc:sldChg>
      <pc:sldChg chg="modSp mod">
        <pc:chgData name="Marcelo Rodriguez" userId="97b6b6ed567ef9c7" providerId="LiveId" clId="{438B01F0-9309-4464-A9A9-6161B0CFA952}" dt="2025-12-10T16:56:48.749" v="3001" actId="1076"/>
        <pc:sldMkLst>
          <pc:docMk/>
          <pc:sldMk cId="616780495" sldId="447"/>
        </pc:sldMkLst>
        <pc:spChg chg="mod">
          <ac:chgData name="Marcelo Rodriguez" userId="97b6b6ed567ef9c7" providerId="LiveId" clId="{438B01F0-9309-4464-A9A9-6161B0CFA952}" dt="2025-12-10T16:56:48.749" v="3001" actId="1076"/>
          <ac:spMkLst>
            <pc:docMk/>
            <pc:sldMk cId="616780495" sldId="447"/>
            <ac:spMk id="10" creationId="{A73A9682-FF34-3FBF-3D9F-B1CBF4DE5BDB}"/>
          </ac:spMkLst>
        </pc:spChg>
      </pc:sldChg>
      <pc:sldChg chg="modSp mod">
        <pc:chgData name="Marcelo Rodriguez" userId="97b6b6ed567ef9c7" providerId="LiveId" clId="{438B01F0-9309-4464-A9A9-6161B0CFA952}" dt="2025-12-10T16:57:07.443" v="3004" actId="14100"/>
        <pc:sldMkLst>
          <pc:docMk/>
          <pc:sldMk cId="3942884209" sldId="448"/>
        </pc:sldMkLst>
        <pc:graphicFrameChg chg="mod">
          <ac:chgData name="Marcelo Rodriguez" userId="97b6b6ed567ef9c7" providerId="LiveId" clId="{438B01F0-9309-4464-A9A9-6161B0CFA952}" dt="2025-12-10T16:57:07.443" v="3004" actId="14100"/>
          <ac:graphicFrameMkLst>
            <pc:docMk/>
            <pc:sldMk cId="3942884209" sldId="448"/>
            <ac:graphicFrameMk id="3" creationId="{DB48BF16-D334-A1BE-3253-C23B9B335650}"/>
          </ac:graphicFrameMkLst>
        </pc:graphicFrameChg>
      </pc:sldChg>
      <pc:sldChg chg="del">
        <pc:chgData name="Marcelo Rodriguez" userId="97b6b6ed567ef9c7" providerId="LiveId" clId="{438B01F0-9309-4464-A9A9-6161B0CFA952}" dt="2025-12-10T16:58:00.512" v="3037" actId="47"/>
        <pc:sldMkLst>
          <pc:docMk/>
          <pc:sldMk cId="1490642191" sldId="449"/>
        </pc:sldMkLst>
      </pc:sldChg>
      <pc:sldChg chg="delSp modSp add mod">
        <pc:chgData name="Marcelo Rodriguez" userId="97b6b6ed567ef9c7" providerId="LiveId" clId="{438B01F0-9309-4464-A9A9-6161B0CFA952}" dt="2025-12-10T15:35:30.236" v="1190" actId="179"/>
        <pc:sldMkLst>
          <pc:docMk/>
          <pc:sldMk cId="3107298108" sldId="450"/>
        </pc:sldMkLst>
        <pc:spChg chg="mod">
          <ac:chgData name="Marcelo Rodriguez" userId="97b6b6ed567ef9c7" providerId="LiveId" clId="{438B01F0-9309-4464-A9A9-6161B0CFA952}" dt="2025-12-10T15:31:59.015" v="1012" actId="122"/>
          <ac:spMkLst>
            <pc:docMk/>
            <pc:sldMk cId="3107298108" sldId="450"/>
            <ac:spMk id="5" creationId="{8809BC3C-41C1-819E-6CE3-B53579FEE43B}"/>
          </ac:spMkLst>
        </pc:spChg>
        <pc:spChg chg="mod">
          <ac:chgData name="Marcelo Rodriguez" userId="97b6b6ed567ef9c7" providerId="LiveId" clId="{438B01F0-9309-4464-A9A9-6161B0CFA952}" dt="2025-12-10T15:35:30.236" v="1190" actId="179"/>
          <ac:spMkLst>
            <pc:docMk/>
            <pc:sldMk cId="3107298108" sldId="450"/>
            <ac:spMk id="9" creationId="{A43BE9B0-7C1A-F90D-0823-20769189940E}"/>
          </ac:spMkLst>
        </pc:spChg>
        <pc:spChg chg="del">
          <ac:chgData name="Marcelo Rodriguez" userId="97b6b6ed567ef9c7" providerId="LiveId" clId="{438B01F0-9309-4464-A9A9-6161B0CFA952}" dt="2025-12-10T15:34:04.660" v="1125" actId="478"/>
          <ac:spMkLst>
            <pc:docMk/>
            <pc:sldMk cId="3107298108" sldId="450"/>
            <ac:spMk id="10" creationId="{823F8A1B-588A-92F7-2B5A-C679DC792553}"/>
          </ac:spMkLst>
        </pc:spChg>
        <pc:spChg chg="del">
          <ac:chgData name="Marcelo Rodriguez" userId="97b6b6ed567ef9c7" providerId="LiveId" clId="{438B01F0-9309-4464-A9A9-6161B0CFA952}" dt="2025-12-10T15:34:04.660" v="1125" actId="478"/>
          <ac:spMkLst>
            <pc:docMk/>
            <pc:sldMk cId="3107298108" sldId="450"/>
            <ac:spMk id="11" creationId="{03DC9BB7-0FE8-678F-80DE-01D608625669}"/>
          </ac:spMkLst>
        </pc:spChg>
        <pc:picChg chg="del">
          <ac:chgData name="Marcelo Rodriguez" userId="97b6b6ed567ef9c7" providerId="LiveId" clId="{438B01F0-9309-4464-A9A9-6161B0CFA952}" dt="2025-12-10T15:34:04.660" v="1125" actId="478"/>
          <ac:picMkLst>
            <pc:docMk/>
            <pc:sldMk cId="3107298108" sldId="450"/>
            <ac:picMk id="12" creationId="{FA2B44E7-7958-B22E-1F9D-01FC3CAD2275}"/>
          </ac:picMkLst>
        </pc:picChg>
        <pc:picChg chg="del">
          <ac:chgData name="Marcelo Rodriguez" userId="97b6b6ed567ef9c7" providerId="LiveId" clId="{438B01F0-9309-4464-A9A9-6161B0CFA952}" dt="2025-12-10T15:34:04.660" v="1125" actId="478"/>
          <ac:picMkLst>
            <pc:docMk/>
            <pc:sldMk cId="3107298108" sldId="450"/>
            <ac:picMk id="15" creationId="{7728B05F-EB65-BC64-74F1-27CDB364EF54}"/>
          </ac:picMkLst>
        </pc:picChg>
        <pc:picChg chg="del">
          <ac:chgData name="Marcelo Rodriguez" userId="97b6b6ed567ef9c7" providerId="LiveId" clId="{438B01F0-9309-4464-A9A9-6161B0CFA952}" dt="2025-12-10T15:34:04.660" v="1125" actId="478"/>
          <ac:picMkLst>
            <pc:docMk/>
            <pc:sldMk cId="3107298108" sldId="450"/>
            <ac:picMk id="17" creationId="{7EBD978B-282A-A555-E0E5-1B9BAC9E7C3C}"/>
          </ac:picMkLst>
        </pc:picChg>
        <pc:picChg chg="del">
          <ac:chgData name="Marcelo Rodriguez" userId="97b6b6ed567ef9c7" providerId="LiveId" clId="{438B01F0-9309-4464-A9A9-6161B0CFA952}" dt="2025-12-10T15:33:57.715" v="1123" actId="478"/>
          <ac:picMkLst>
            <pc:docMk/>
            <pc:sldMk cId="3107298108" sldId="450"/>
            <ac:picMk id="18" creationId="{28E1AEA0-99B7-1AD9-668F-ECD4E341D0FF}"/>
          </ac:picMkLst>
        </pc:picChg>
        <pc:picChg chg="del">
          <ac:chgData name="Marcelo Rodriguez" userId="97b6b6ed567ef9c7" providerId="LiveId" clId="{438B01F0-9309-4464-A9A9-6161B0CFA952}" dt="2025-12-10T15:34:00.010" v="1124" actId="478"/>
          <ac:picMkLst>
            <pc:docMk/>
            <pc:sldMk cId="3107298108" sldId="450"/>
            <ac:picMk id="20" creationId="{F65C6040-D35F-82B9-4247-444FC837628F}"/>
          </ac:picMkLst>
        </pc:picChg>
        <pc:picChg chg="del">
          <ac:chgData name="Marcelo Rodriguez" userId="97b6b6ed567ef9c7" providerId="LiveId" clId="{438B01F0-9309-4464-A9A9-6161B0CFA952}" dt="2025-12-10T15:34:04.660" v="1125" actId="478"/>
          <ac:picMkLst>
            <pc:docMk/>
            <pc:sldMk cId="3107298108" sldId="450"/>
            <ac:picMk id="22" creationId="{59510E00-3C7B-A836-A5B1-0E0C46F6489B}"/>
          </ac:picMkLst>
        </pc:picChg>
      </pc:sldChg>
      <pc:sldChg chg="addSp delSp modSp add mod modAnim">
        <pc:chgData name="Marcelo Rodriguez" userId="97b6b6ed567ef9c7" providerId="LiveId" clId="{438B01F0-9309-4464-A9A9-6161B0CFA952}" dt="2025-12-10T23:35:40.940" v="3623"/>
        <pc:sldMkLst>
          <pc:docMk/>
          <pc:sldMk cId="3912570282" sldId="451"/>
        </pc:sldMkLst>
        <pc:spChg chg="add mod">
          <ac:chgData name="Marcelo Rodriguez" userId="97b6b6ed567ef9c7" providerId="LiveId" clId="{438B01F0-9309-4464-A9A9-6161B0CFA952}" dt="2025-12-10T15:25:37.578" v="851" actId="1076"/>
          <ac:spMkLst>
            <pc:docMk/>
            <pc:sldMk cId="3912570282" sldId="451"/>
            <ac:spMk id="2" creationId="{6AA4438F-1370-9A8A-5B06-C26673F7AC9E}"/>
          </ac:spMkLst>
        </pc:spChg>
        <pc:spChg chg="add mod">
          <ac:chgData name="Marcelo Rodriguez" userId="97b6b6ed567ef9c7" providerId="LiveId" clId="{438B01F0-9309-4464-A9A9-6161B0CFA952}" dt="2025-12-10T15:25:48.282" v="853" actId="1076"/>
          <ac:spMkLst>
            <pc:docMk/>
            <pc:sldMk cId="3912570282" sldId="451"/>
            <ac:spMk id="3" creationId="{01C80039-009A-8DE4-6AAE-2F33CC9442B8}"/>
          </ac:spMkLst>
        </pc:spChg>
        <pc:spChg chg="add mod">
          <ac:chgData name="Marcelo Rodriguez" userId="97b6b6ed567ef9c7" providerId="LiveId" clId="{438B01F0-9309-4464-A9A9-6161B0CFA952}" dt="2025-12-10T15:25:42.580" v="852" actId="1076"/>
          <ac:spMkLst>
            <pc:docMk/>
            <pc:sldMk cId="3912570282" sldId="451"/>
            <ac:spMk id="4" creationId="{2A540B0A-39F0-BFDC-FC99-933F2AFCE89E}"/>
          </ac:spMkLst>
        </pc:spChg>
        <pc:spChg chg="mod">
          <ac:chgData name="Marcelo Rodriguez" userId="97b6b6ed567ef9c7" providerId="LiveId" clId="{438B01F0-9309-4464-A9A9-6161B0CFA952}" dt="2025-12-10T14:50:27.922" v="517" actId="20577"/>
          <ac:spMkLst>
            <pc:docMk/>
            <pc:sldMk cId="3912570282" sldId="451"/>
            <ac:spMk id="5" creationId="{40DA14AB-E3DB-E3FE-6481-653E0D5100F0}"/>
          </ac:spMkLst>
        </pc:spChg>
        <pc:spChg chg="add mod">
          <ac:chgData name="Marcelo Rodriguez" userId="97b6b6ed567ef9c7" providerId="LiveId" clId="{438B01F0-9309-4464-A9A9-6161B0CFA952}" dt="2025-12-10T15:27:51.214" v="973" actId="20577"/>
          <ac:spMkLst>
            <pc:docMk/>
            <pc:sldMk cId="3912570282" sldId="451"/>
            <ac:spMk id="6" creationId="{3B7982C7-368F-6653-4EB4-0FDFF2BF0F55}"/>
          </ac:spMkLst>
        </pc:spChg>
        <pc:spChg chg="del">
          <ac:chgData name="Marcelo Rodriguez" userId="97b6b6ed567ef9c7" providerId="LiveId" clId="{438B01F0-9309-4464-A9A9-6161B0CFA952}" dt="2025-12-10T15:06:49.278" v="518" actId="478"/>
          <ac:spMkLst>
            <pc:docMk/>
            <pc:sldMk cId="3912570282" sldId="451"/>
            <ac:spMk id="9" creationId="{159CADD4-E660-6CFA-3D6E-C0D672F83DA7}"/>
          </ac:spMkLst>
        </pc:spChg>
        <pc:spChg chg="del">
          <ac:chgData name="Marcelo Rodriguez" userId="97b6b6ed567ef9c7" providerId="LiveId" clId="{438B01F0-9309-4464-A9A9-6161B0CFA952}" dt="2025-12-10T15:06:53.916" v="519" actId="478"/>
          <ac:spMkLst>
            <pc:docMk/>
            <pc:sldMk cId="3912570282" sldId="451"/>
            <ac:spMk id="10" creationId="{F0D84FF3-0369-03EF-D737-9990421AE3B3}"/>
          </ac:spMkLst>
        </pc:spChg>
        <pc:spChg chg="del">
          <ac:chgData name="Marcelo Rodriguez" userId="97b6b6ed567ef9c7" providerId="LiveId" clId="{438B01F0-9309-4464-A9A9-6161B0CFA952}" dt="2025-12-10T15:06:53.916" v="519" actId="478"/>
          <ac:spMkLst>
            <pc:docMk/>
            <pc:sldMk cId="3912570282" sldId="451"/>
            <ac:spMk id="11" creationId="{DE95E8D5-496D-F104-8A18-560DB23BBBCA}"/>
          </ac:spMkLst>
        </pc:spChg>
        <pc:spChg chg="add del mod">
          <ac:chgData name="Marcelo Rodriguez" userId="97b6b6ed567ef9c7" providerId="LiveId" clId="{438B01F0-9309-4464-A9A9-6161B0CFA952}" dt="2025-12-10T15:29:10.014" v="979" actId="478"/>
          <ac:spMkLst>
            <pc:docMk/>
            <pc:sldMk cId="3912570282" sldId="451"/>
            <ac:spMk id="13" creationId="{5BF3B596-F931-D3D9-C025-1246D09B72E4}"/>
          </ac:spMkLst>
        </pc:spChg>
        <pc:spChg chg="add mod">
          <ac:chgData name="Marcelo Rodriguez" userId="97b6b6ed567ef9c7" providerId="LiveId" clId="{438B01F0-9309-4464-A9A9-6161B0CFA952}" dt="2025-12-10T23:35:34.593" v="3622" actId="1076"/>
          <ac:spMkLst>
            <pc:docMk/>
            <pc:sldMk cId="3912570282" sldId="451"/>
            <ac:spMk id="14" creationId="{AC37C1E8-705C-2EE5-5678-9B86F1D64D51}"/>
          </ac:spMkLst>
        </pc:spChg>
        <pc:picChg chg="add mod">
          <ac:chgData name="Marcelo Rodriguez" userId="97b6b6ed567ef9c7" providerId="LiveId" clId="{438B01F0-9309-4464-A9A9-6161B0CFA952}" dt="2025-12-10T15:29:03.237" v="978" actId="1076"/>
          <ac:picMkLst>
            <pc:docMk/>
            <pc:sldMk cId="3912570282" sldId="451"/>
            <ac:picMk id="8" creationId="{A5DE2756-7E01-74F6-5D33-AA33FA309A96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12" creationId="{263DBDE3-B2C5-6E26-C218-C1729FDA3CCD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15" creationId="{200963C6-9F7A-3ADE-E375-5BD9901B5B9D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17" creationId="{D09F61F7-148F-436B-3998-F0B0B704AA06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18" creationId="{58F18E77-FC32-9BC7-8C74-D70D63B622E1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20" creationId="{7F5FC8EC-D561-2AD2-DC31-FC1ECAFBDCB7}"/>
          </ac:picMkLst>
        </pc:picChg>
        <pc:picChg chg="del">
          <ac:chgData name="Marcelo Rodriguez" userId="97b6b6ed567ef9c7" providerId="LiveId" clId="{438B01F0-9309-4464-A9A9-6161B0CFA952}" dt="2025-12-10T15:06:53.916" v="519" actId="478"/>
          <ac:picMkLst>
            <pc:docMk/>
            <pc:sldMk cId="3912570282" sldId="451"/>
            <ac:picMk id="22" creationId="{7D299BFB-559C-0E90-1D07-E9CC578C6FD1}"/>
          </ac:picMkLst>
        </pc:picChg>
      </pc:sldChg>
      <pc:sldChg chg="addSp delSp modSp add del mod">
        <pc:chgData name="Marcelo Rodriguez" userId="97b6b6ed567ef9c7" providerId="LiveId" clId="{438B01F0-9309-4464-A9A9-6161B0CFA952}" dt="2025-12-10T23:38:04.384" v="3624" actId="47"/>
        <pc:sldMkLst>
          <pc:docMk/>
          <pc:sldMk cId="2899676923" sldId="452"/>
        </pc:sldMkLst>
        <pc:spChg chg="add mod">
          <ac:chgData name="Marcelo Rodriguez" userId="97b6b6ed567ef9c7" providerId="LiveId" clId="{438B01F0-9309-4464-A9A9-6161B0CFA952}" dt="2025-12-10T16:30:08.894" v="2362" actId="1076"/>
          <ac:spMkLst>
            <pc:docMk/>
            <pc:sldMk cId="2899676923" sldId="452"/>
            <ac:spMk id="2" creationId="{58032E23-1C26-77A3-3769-5E5398F8CA90}"/>
          </ac:spMkLst>
        </pc:spChg>
        <pc:spChg chg="add mod">
          <ac:chgData name="Marcelo Rodriguez" userId="97b6b6ed567ef9c7" providerId="LiveId" clId="{438B01F0-9309-4464-A9A9-6161B0CFA952}" dt="2025-12-10T16:33:04.140" v="2463" actId="1037"/>
          <ac:spMkLst>
            <pc:docMk/>
            <pc:sldMk cId="2899676923" sldId="452"/>
            <ac:spMk id="4" creationId="{ECFDDA32-080B-87AC-957C-C07B9804EE52}"/>
          </ac:spMkLst>
        </pc:spChg>
        <pc:spChg chg="mod">
          <ac:chgData name="Marcelo Rodriguez" userId="97b6b6ed567ef9c7" providerId="LiveId" clId="{438B01F0-9309-4464-A9A9-6161B0CFA952}" dt="2025-12-10T16:08:49.673" v="2036" actId="20577"/>
          <ac:spMkLst>
            <pc:docMk/>
            <pc:sldMk cId="2899676923" sldId="452"/>
            <ac:spMk id="5" creationId="{644A9A73-072A-5224-13DB-BDC8B2BB82DA}"/>
          </ac:spMkLst>
        </pc:spChg>
        <pc:spChg chg="add mod">
          <ac:chgData name="Marcelo Rodriguez" userId="97b6b6ed567ef9c7" providerId="LiveId" clId="{438B01F0-9309-4464-A9A9-6161B0CFA952}" dt="2025-12-10T16:33:07.837" v="2476" actId="1037"/>
          <ac:spMkLst>
            <pc:docMk/>
            <pc:sldMk cId="2899676923" sldId="452"/>
            <ac:spMk id="6" creationId="{1498F557-F235-6D6F-9050-F74926ED841F}"/>
          </ac:spMkLst>
        </pc:spChg>
        <pc:spChg chg="add mod">
          <ac:chgData name="Marcelo Rodriguez" userId="97b6b6ed567ef9c7" providerId="LiveId" clId="{438B01F0-9309-4464-A9A9-6161B0CFA952}" dt="2025-12-10T16:33:15.975" v="2494" actId="1037"/>
          <ac:spMkLst>
            <pc:docMk/>
            <pc:sldMk cId="2899676923" sldId="452"/>
            <ac:spMk id="7" creationId="{412909ED-FAD7-2ED7-5A37-50082F2BE266}"/>
          </ac:spMkLst>
        </pc:spChg>
        <pc:spChg chg="add mod">
          <ac:chgData name="Marcelo Rodriguez" userId="97b6b6ed567ef9c7" providerId="LiveId" clId="{438B01F0-9309-4464-A9A9-6161B0CFA952}" dt="2025-12-10T16:33:15.975" v="2494" actId="1037"/>
          <ac:spMkLst>
            <pc:docMk/>
            <pc:sldMk cId="2899676923" sldId="452"/>
            <ac:spMk id="8" creationId="{66271929-4CDE-E7AE-2895-8A5100900931}"/>
          </ac:spMkLst>
        </pc:spChg>
        <pc:spChg chg="del">
          <ac:chgData name="Marcelo Rodriguez" userId="97b6b6ed567ef9c7" providerId="LiveId" clId="{438B01F0-9309-4464-A9A9-6161B0CFA952}" dt="2025-12-10T16:09:06.114" v="2037" actId="478"/>
          <ac:spMkLst>
            <pc:docMk/>
            <pc:sldMk cId="2899676923" sldId="452"/>
            <ac:spMk id="9" creationId="{BED28657-A3D9-766C-56BE-95265EC4B57F}"/>
          </ac:spMkLst>
        </pc:spChg>
        <pc:spChg chg="mod">
          <ac:chgData name="Marcelo Rodriguez" userId="97b6b6ed567ef9c7" providerId="LiveId" clId="{438B01F0-9309-4464-A9A9-6161B0CFA952}" dt="2025-12-10T16:33:04.140" v="2463" actId="1037"/>
          <ac:spMkLst>
            <pc:docMk/>
            <pc:sldMk cId="2899676923" sldId="452"/>
            <ac:spMk id="10" creationId="{AEC9A206-2891-881E-215D-EF4AADA61E15}"/>
          </ac:spMkLst>
        </pc:spChg>
        <pc:spChg chg="mod">
          <ac:chgData name="Marcelo Rodriguez" userId="97b6b6ed567ef9c7" providerId="LiveId" clId="{438B01F0-9309-4464-A9A9-6161B0CFA952}" dt="2025-12-10T16:33:04.140" v="2463" actId="1037"/>
          <ac:spMkLst>
            <pc:docMk/>
            <pc:sldMk cId="2899676923" sldId="452"/>
            <ac:spMk id="11" creationId="{87D97CC4-A3A0-59E5-5724-4AF508EDFEE1}"/>
          </ac:spMkLst>
        </pc:spChg>
        <pc:spChg chg="add mod">
          <ac:chgData name="Marcelo Rodriguez" userId="97b6b6ed567ef9c7" providerId="LiveId" clId="{438B01F0-9309-4464-A9A9-6161B0CFA952}" dt="2025-12-10T16:34:03.645" v="2517" actId="1038"/>
          <ac:spMkLst>
            <pc:docMk/>
            <pc:sldMk cId="2899676923" sldId="452"/>
            <ac:spMk id="25" creationId="{E63C675B-E24F-BC7C-6D2E-BFB35C213DF1}"/>
          </ac:spMkLst>
        </pc:spChg>
        <pc:spChg chg="add mod">
          <ac:chgData name="Marcelo Rodriguez" userId="97b6b6ed567ef9c7" providerId="LiveId" clId="{438B01F0-9309-4464-A9A9-6161B0CFA952}" dt="2025-12-10T16:39:34.926" v="2666" actId="1036"/>
          <ac:spMkLst>
            <pc:docMk/>
            <pc:sldMk cId="2899676923" sldId="452"/>
            <ac:spMk id="26" creationId="{2A10E395-12AC-33FD-E9E8-BE61ED54114F}"/>
          </ac:spMkLst>
        </pc:spChg>
        <pc:spChg chg="add del mod">
          <ac:chgData name="Marcelo Rodriguez" userId="97b6b6ed567ef9c7" providerId="LiveId" clId="{438B01F0-9309-4464-A9A9-6161B0CFA952}" dt="2025-12-10T16:36:16.284" v="2533" actId="478"/>
          <ac:spMkLst>
            <pc:docMk/>
            <pc:sldMk cId="2899676923" sldId="452"/>
            <ac:spMk id="31" creationId="{81BB91D8-5103-422A-9F64-B42B8C379909}"/>
          </ac:spMkLst>
        </pc:spChg>
        <pc:spChg chg="add mod">
          <ac:chgData name="Marcelo Rodriguez" userId="97b6b6ed567ef9c7" providerId="LiveId" clId="{438B01F0-9309-4464-A9A9-6161B0CFA952}" dt="2025-12-10T16:40:09.741" v="2694" actId="688"/>
          <ac:spMkLst>
            <pc:docMk/>
            <pc:sldMk cId="2899676923" sldId="452"/>
            <ac:spMk id="38" creationId="{48D17E1B-A698-3BA4-091D-EFE66DF8A9A3}"/>
          </ac:spMkLst>
        </pc:spChg>
        <pc:spChg chg="add mod">
          <ac:chgData name="Marcelo Rodriguez" userId="97b6b6ed567ef9c7" providerId="LiveId" clId="{438B01F0-9309-4464-A9A9-6161B0CFA952}" dt="2025-12-10T16:43:18.792" v="2814" actId="20577"/>
          <ac:spMkLst>
            <pc:docMk/>
            <pc:sldMk cId="2899676923" sldId="452"/>
            <ac:spMk id="48" creationId="{D0D996BD-E268-BE48-68CB-C7C6B5707345}"/>
          </ac:spMkLst>
        </pc:spChg>
        <pc:picChg chg="mod">
          <ac:chgData name="Marcelo Rodriguez" userId="97b6b6ed567ef9c7" providerId="LiveId" clId="{438B01F0-9309-4464-A9A9-6161B0CFA952}" dt="2025-12-10T16:33:04.140" v="2463" actId="1037"/>
          <ac:picMkLst>
            <pc:docMk/>
            <pc:sldMk cId="2899676923" sldId="452"/>
            <ac:picMk id="12" creationId="{623C855E-5836-FD31-BA42-4C57A2464A2A}"/>
          </ac:picMkLst>
        </pc:picChg>
        <pc:picChg chg="del">
          <ac:chgData name="Marcelo Rodriguez" userId="97b6b6ed567ef9c7" providerId="LiveId" clId="{438B01F0-9309-4464-A9A9-6161B0CFA952}" dt="2025-12-10T16:09:48.780" v="2061" actId="478"/>
          <ac:picMkLst>
            <pc:docMk/>
            <pc:sldMk cId="2899676923" sldId="452"/>
            <ac:picMk id="15" creationId="{5F375DD5-8220-0BA7-BE42-96CDD95E0006}"/>
          </ac:picMkLst>
        </pc:picChg>
        <pc:picChg chg="del">
          <ac:chgData name="Marcelo Rodriguez" userId="97b6b6ed567ef9c7" providerId="LiveId" clId="{438B01F0-9309-4464-A9A9-6161B0CFA952}" dt="2025-12-10T16:09:51.672" v="2062" actId="478"/>
          <ac:picMkLst>
            <pc:docMk/>
            <pc:sldMk cId="2899676923" sldId="452"/>
            <ac:picMk id="17" creationId="{29F3A5EB-1E8D-27DF-1607-20BBF8A221FA}"/>
          </ac:picMkLst>
        </pc:picChg>
        <pc:picChg chg="mod">
          <ac:chgData name="Marcelo Rodriguez" userId="97b6b6ed567ef9c7" providerId="LiveId" clId="{438B01F0-9309-4464-A9A9-6161B0CFA952}" dt="2025-12-10T16:33:04.140" v="2463" actId="1037"/>
          <ac:picMkLst>
            <pc:docMk/>
            <pc:sldMk cId="2899676923" sldId="452"/>
            <ac:picMk id="18" creationId="{D2977ABB-58FD-67CC-0289-3600998D1C3A}"/>
          </ac:picMkLst>
        </pc:picChg>
        <pc:picChg chg="add mod">
          <ac:chgData name="Marcelo Rodriguez" userId="97b6b6ed567ef9c7" providerId="LiveId" clId="{438B01F0-9309-4464-A9A9-6161B0CFA952}" dt="2025-12-10T16:34:03.645" v="2517" actId="1038"/>
          <ac:picMkLst>
            <pc:docMk/>
            <pc:sldMk cId="2899676923" sldId="452"/>
            <ac:picMk id="19" creationId="{7D4DB89E-E759-37F0-7FE6-B4522E3F3084}"/>
          </ac:picMkLst>
        </pc:picChg>
        <pc:picChg chg="mod">
          <ac:chgData name="Marcelo Rodriguez" userId="97b6b6ed567ef9c7" providerId="LiveId" clId="{438B01F0-9309-4464-A9A9-6161B0CFA952}" dt="2025-12-10T16:33:04.140" v="2463" actId="1037"/>
          <ac:picMkLst>
            <pc:docMk/>
            <pc:sldMk cId="2899676923" sldId="452"/>
            <ac:picMk id="20" creationId="{D09EA47A-A65F-FDC4-BF3D-E8E7A89813CF}"/>
          </ac:picMkLst>
        </pc:picChg>
        <pc:picChg chg="del">
          <ac:chgData name="Marcelo Rodriguez" userId="97b6b6ed567ef9c7" providerId="LiveId" clId="{438B01F0-9309-4464-A9A9-6161B0CFA952}" dt="2025-12-10T16:09:54.432" v="2063" actId="478"/>
          <ac:picMkLst>
            <pc:docMk/>
            <pc:sldMk cId="2899676923" sldId="452"/>
            <ac:picMk id="22" creationId="{E4FE0EEE-B335-3AD2-D6F7-CEBA81F4DB72}"/>
          </ac:picMkLst>
        </pc:picChg>
        <pc:picChg chg="add mod">
          <ac:chgData name="Marcelo Rodriguez" userId="97b6b6ed567ef9c7" providerId="LiveId" clId="{438B01F0-9309-4464-A9A9-6161B0CFA952}" dt="2025-12-10T16:42:43.513" v="2773" actId="14100"/>
          <ac:picMkLst>
            <pc:docMk/>
            <pc:sldMk cId="2899676923" sldId="452"/>
            <ac:picMk id="30" creationId="{2DAFBC7D-91E3-A222-6B97-D68E1D6424F8}"/>
          </ac:picMkLst>
        </pc:picChg>
        <pc:picChg chg="add mod">
          <ac:chgData name="Marcelo Rodriguez" userId="97b6b6ed567ef9c7" providerId="LiveId" clId="{438B01F0-9309-4464-A9A9-6161B0CFA952}" dt="2025-12-10T16:33:04.140" v="2463" actId="1037"/>
          <ac:picMkLst>
            <pc:docMk/>
            <pc:sldMk cId="2899676923" sldId="452"/>
            <ac:picMk id="1026" creationId="{3C2A7F35-8EC2-75A1-EEA0-263630DEBE96}"/>
          </ac:picMkLst>
        </pc:picChg>
        <pc:cxnChg chg="add mod">
          <ac:chgData name="Marcelo Rodriguez" userId="97b6b6ed567ef9c7" providerId="LiveId" clId="{438B01F0-9309-4464-A9A9-6161B0CFA952}" dt="2025-12-10T16:33:15.975" v="2494" actId="1037"/>
          <ac:cxnSpMkLst>
            <pc:docMk/>
            <pc:sldMk cId="2899676923" sldId="452"/>
            <ac:cxnSpMk id="14" creationId="{C8610967-4695-9097-F3D8-1694F6DB0D6E}"/>
          </ac:cxnSpMkLst>
        </pc:cxnChg>
        <pc:cxnChg chg="add mod">
          <ac:chgData name="Marcelo Rodriguez" userId="97b6b6ed567ef9c7" providerId="LiveId" clId="{438B01F0-9309-4464-A9A9-6161B0CFA952}" dt="2025-12-10T16:39:04.080" v="2647" actId="1036"/>
          <ac:cxnSpMkLst>
            <pc:docMk/>
            <pc:sldMk cId="2899676923" sldId="452"/>
            <ac:cxnSpMk id="23" creationId="{22F8462A-B600-B377-EA50-5F0C0122070A}"/>
          </ac:cxnSpMkLst>
        </pc:cxnChg>
        <pc:cxnChg chg="add del mod">
          <ac:chgData name="Marcelo Rodriguez" userId="97b6b6ed567ef9c7" providerId="LiveId" clId="{438B01F0-9309-4464-A9A9-6161B0CFA952}" dt="2025-12-10T16:37:51.992" v="2598" actId="478"/>
          <ac:cxnSpMkLst>
            <pc:docMk/>
            <pc:sldMk cId="2899676923" sldId="452"/>
            <ac:cxnSpMk id="28" creationId="{B55C5395-50C3-E83B-189E-068612E97F0A}"/>
          </ac:cxnSpMkLst>
        </pc:cxnChg>
        <pc:cxnChg chg="add mod">
          <ac:chgData name="Marcelo Rodriguez" userId="97b6b6ed567ef9c7" providerId="LiveId" clId="{438B01F0-9309-4464-A9A9-6161B0CFA952}" dt="2025-12-10T16:39:09.476" v="2648" actId="14100"/>
          <ac:cxnSpMkLst>
            <pc:docMk/>
            <pc:sldMk cId="2899676923" sldId="452"/>
            <ac:cxnSpMk id="39" creationId="{C76BB125-12EE-8DDE-877B-ADBC1ADC184B}"/>
          </ac:cxnSpMkLst>
        </pc:cxnChg>
        <pc:cxnChg chg="add mod">
          <ac:chgData name="Marcelo Rodriguez" userId="97b6b6ed567ef9c7" providerId="LiveId" clId="{438B01F0-9309-4464-A9A9-6161B0CFA952}" dt="2025-12-10T16:41:26.084" v="2697" actId="14100"/>
          <ac:cxnSpMkLst>
            <pc:docMk/>
            <pc:sldMk cId="2899676923" sldId="452"/>
            <ac:cxnSpMk id="45" creationId="{01191F4D-51E0-5E02-BF85-EFE8464A88BD}"/>
          </ac:cxnSpMkLst>
        </pc:cxnChg>
      </pc:sldChg>
      <pc:sldChg chg="addSp modSp add mod">
        <pc:chgData name="Marcelo Rodriguez" userId="97b6b6ed567ef9c7" providerId="LiveId" clId="{438B01F0-9309-4464-A9A9-6161B0CFA952}" dt="2025-12-11T00:22:49.789" v="3877" actId="20577"/>
        <pc:sldMkLst>
          <pc:docMk/>
          <pc:sldMk cId="1346291960" sldId="453"/>
        </pc:sldMkLst>
        <pc:spChg chg="add mod">
          <ac:chgData name="Marcelo Rodriguez" userId="97b6b6ed567ef9c7" providerId="LiveId" clId="{438B01F0-9309-4464-A9A9-6161B0CFA952}" dt="2025-12-10T15:49:38.744" v="2019" actId="1076"/>
          <ac:spMkLst>
            <pc:docMk/>
            <pc:sldMk cId="1346291960" sldId="453"/>
            <ac:spMk id="2" creationId="{3778CC56-6A0C-C10D-BEE3-6928C704F67C}"/>
          </ac:spMkLst>
        </pc:spChg>
        <pc:spChg chg="mod">
          <ac:chgData name="Marcelo Rodriguez" userId="97b6b6ed567ef9c7" providerId="LiveId" clId="{438B01F0-9309-4464-A9A9-6161B0CFA952}" dt="2025-12-10T15:38:05.467" v="1458" actId="20577"/>
          <ac:spMkLst>
            <pc:docMk/>
            <pc:sldMk cId="1346291960" sldId="453"/>
            <ac:spMk id="5" creationId="{9F8DDBB0-0DAD-0959-0380-76A300B520FB}"/>
          </ac:spMkLst>
        </pc:spChg>
        <pc:spChg chg="mod">
          <ac:chgData name="Marcelo Rodriguez" userId="97b6b6ed567ef9c7" providerId="LiveId" clId="{438B01F0-9309-4464-A9A9-6161B0CFA952}" dt="2025-12-11T00:22:49.789" v="3877" actId="20577"/>
          <ac:spMkLst>
            <pc:docMk/>
            <pc:sldMk cId="1346291960" sldId="453"/>
            <ac:spMk id="9" creationId="{BCE1E87D-D32F-BA97-EA86-DFF338BF6055}"/>
          </ac:spMkLst>
        </pc:spChg>
      </pc:sldChg>
      <pc:sldChg chg="delSp modSp add mod">
        <pc:chgData name="Marcelo Rodriguez" userId="97b6b6ed567ef9c7" providerId="LiveId" clId="{438B01F0-9309-4464-A9A9-6161B0CFA952}" dt="2025-12-10T17:16:50.810" v="3136" actId="20577"/>
        <pc:sldMkLst>
          <pc:docMk/>
          <pc:sldMk cId="22581496" sldId="454"/>
        </pc:sldMkLst>
        <pc:spChg chg="mod">
          <ac:chgData name="Marcelo Rodriguez" userId="97b6b6ed567ef9c7" providerId="LiveId" clId="{438B01F0-9309-4464-A9A9-6161B0CFA952}" dt="2025-12-10T16:49:15.809" v="2817" actId="1076"/>
          <ac:spMkLst>
            <pc:docMk/>
            <pc:sldMk cId="22581496" sldId="454"/>
            <ac:spMk id="2" creationId="{EB4ABD20-697A-FDBB-3EA9-C23F97EF0EB4}"/>
          </ac:spMkLst>
        </pc:spChg>
        <pc:spChg chg="mod">
          <ac:chgData name="Marcelo Rodriguez" userId="97b6b6ed567ef9c7" providerId="LiveId" clId="{438B01F0-9309-4464-A9A9-6161B0CFA952}" dt="2025-12-10T16:49:23.890" v="2818" actId="1076"/>
          <ac:spMkLst>
            <pc:docMk/>
            <pc:sldMk cId="22581496" sldId="454"/>
            <ac:spMk id="4" creationId="{A5C81777-3A5E-228C-B69B-EBD447FC36D3}"/>
          </ac:spMkLst>
        </pc:spChg>
        <pc:spChg chg="mod">
          <ac:chgData name="Marcelo Rodriguez" userId="97b6b6ed567ef9c7" providerId="LiveId" clId="{438B01F0-9309-4464-A9A9-6161B0CFA952}" dt="2025-12-10T16:49:23.890" v="2818" actId="1076"/>
          <ac:spMkLst>
            <pc:docMk/>
            <pc:sldMk cId="22581496" sldId="454"/>
            <ac:spMk id="6" creationId="{4E39369B-52A3-8FF6-CB68-C25E09D62A93}"/>
          </ac:spMkLst>
        </pc:spChg>
        <pc:spChg chg="mod">
          <ac:chgData name="Marcelo Rodriguez" userId="97b6b6ed567ef9c7" providerId="LiveId" clId="{438B01F0-9309-4464-A9A9-6161B0CFA952}" dt="2025-12-10T17:16:50.810" v="3136" actId="20577"/>
          <ac:spMkLst>
            <pc:docMk/>
            <pc:sldMk cId="22581496" sldId="454"/>
            <ac:spMk id="7" creationId="{5EF3F5A9-45DA-78DE-7DDA-9163B11FDB48}"/>
          </ac:spMkLst>
        </pc:spChg>
        <pc:spChg chg="mod">
          <ac:chgData name="Marcelo Rodriguez" userId="97b6b6ed567ef9c7" providerId="LiveId" clId="{438B01F0-9309-4464-A9A9-6161B0CFA952}" dt="2025-12-10T16:49:23.890" v="2818" actId="1076"/>
          <ac:spMkLst>
            <pc:docMk/>
            <pc:sldMk cId="22581496" sldId="454"/>
            <ac:spMk id="8" creationId="{08B350E2-827C-09DA-D96E-1A2B69E97CF8}"/>
          </ac:spMkLst>
        </pc:spChg>
        <pc:spChg chg="mod">
          <ac:chgData name="Marcelo Rodriguez" userId="97b6b6ed567ef9c7" providerId="LiveId" clId="{438B01F0-9309-4464-A9A9-6161B0CFA952}" dt="2025-12-10T16:49:23.890" v="2818" actId="1076"/>
          <ac:spMkLst>
            <pc:docMk/>
            <pc:sldMk cId="22581496" sldId="454"/>
            <ac:spMk id="10" creationId="{F33A7A8F-936D-1A02-0691-5599AC2B64BD}"/>
          </ac:spMkLst>
        </pc:spChg>
        <pc:spChg chg="mod">
          <ac:chgData name="Marcelo Rodriguez" userId="97b6b6ed567ef9c7" providerId="LiveId" clId="{438B01F0-9309-4464-A9A9-6161B0CFA952}" dt="2025-12-10T16:49:23.890" v="2818" actId="1076"/>
          <ac:spMkLst>
            <pc:docMk/>
            <pc:sldMk cId="22581496" sldId="454"/>
            <ac:spMk id="11" creationId="{A5E7E912-E59E-2AEF-92F7-12241EDD8C8A}"/>
          </ac:spMkLst>
        </pc:spChg>
        <pc:spChg chg="del">
          <ac:chgData name="Marcelo Rodriguez" userId="97b6b6ed567ef9c7" providerId="LiveId" clId="{438B01F0-9309-4464-A9A9-6161B0CFA952}" dt="2025-12-10T16:49:09.953" v="2816" actId="478"/>
          <ac:spMkLst>
            <pc:docMk/>
            <pc:sldMk cId="22581496" sldId="454"/>
            <ac:spMk id="25" creationId="{BD84C524-6ACE-5F80-3325-B3F90C9D7658}"/>
          </ac:spMkLst>
        </pc:spChg>
        <pc:spChg chg="del">
          <ac:chgData name="Marcelo Rodriguez" userId="97b6b6ed567ef9c7" providerId="LiveId" clId="{438B01F0-9309-4464-A9A9-6161B0CFA952}" dt="2025-12-10T16:49:09.953" v="2816" actId="478"/>
          <ac:spMkLst>
            <pc:docMk/>
            <pc:sldMk cId="22581496" sldId="454"/>
            <ac:spMk id="26" creationId="{30517A45-F4AF-63B1-4BBE-D240BC5B045F}"/>
          </ac:spMkLst>
        </pc:spChg>
        <pc:spChg chg="del">
          <ac:chgData name="Marcelo Rodriguez" userId="97b6b6ed567ef9c7" providerId="LiveId" clId="{438B01F0-9309-4464-A9A9-6161B0CFA952}" dt="2025-12-10T16:49:09.953" v="2816" actId="478"/>
          <ac:spMkLst>
            <pc:docMk/>
            <pc:sldMk cId="22581496" sldId="454"/>
            <ac:spMk id="38" creationId="{5BA8BCBD-40B8-2448-AE71-ADFFBB2806A9}"/>
          </ac:spMkLst>
        </pc:spChg>
        <pc:spChg chg="del">
          <ac:chgData name="Marcelo Rodriguez" userId="97b6b6ed567ef9c7" providerId="LiveId" clId="{438B01F0-9309-4464-A9A9-6161B0CFA952}" dt="2025-12-10T16:49:09.953" v="2816" actId="478"/>
          <ac:spMkLst>
            <pc:docMk/>
            <pc:sldMk cId="22581496" sldId="454"/>
            <ac:spMk id="48" creationId="{64751225-9E42-CF2D-B8C8-D5D281192212}"/>
          </ac:spMkLst>
        </pc:spChg>
        <pc:picChg chg="mod">
          <ac:chgData name="Marcelo Rodriguez" userId="97b6b6ed567ef9c7" providerId="LiveId" clId="{438B01F0-9309-4464-A9A9-6161B0CFA952}" dt="2025-12-10T16:49:23.890" v="2818" actId="1076"/>
          <ac:picMkLst>
            <pc:docMk/>
            <pc:sldMk cId="22581496" sldId="454"/>
            <ac:picMk id="12" creationId="{C1B8861D-1107-BE2E-AB98-047AA52450C6}"/>
          </ac:picMkLst>
        </pc:picChg>
        <pc:picChg chg="mod">
          <ac:chgData name="Marcelo Rodriguez" userId="97b6b6ed567ef9c7" providerId="LiveId" clId="{438B01F0-9309-4464-A9A9-6161B0CFA952}" dt="2025-12-10T16:49:23.890" v="2818" actId="1076"/>
          <ac:picMkLst>
            <pc:docMk/>
            <pc:sldMk cId="22581496" sldId="454"/>
            <ac:picMk id="18" creationId="{856B0846-19B1-D5C6-ABFE-11254F4D063D}"/>
          </ac:picMkLst>
        </pc:picChg>
        <pc:picChg chg="del">
          <ac:chgData name="Marcelo Rodriguez" userId="97b6b6ed567ef9c7" providerId="LiveId" clId="{438B01F0-9309-4464-A9A9-6161B0CFA952}" dt="2025-12-10T16:49:09.953" v="2816" actId="478"/>
          <ac:picMkLst>
            <pc:docMk/>
            <pc:sldMk cId="22581496" sldId="454"/>
            <ac:picMk id="19" creationId="{BE588D86-C7DE-4991-C882-85BE123FA79E}"/>
          </ac:picMkLst>
        </pc:picChg>
        <pc:picChg chg="mod">
          <ac:chgData name="Marcelo Rodriguez" userId="97b6b6ed567ef9c7" providerId="LiveId" clId="{438B01F0-9309-4464-A9A9-6161B0CFA952}" dt="2025-12-10T16:49:23.890" v="2818" actId="1076"/>
          <ac:picMkLst>
            <pc:docMk/>
            <pc:sldMk cId="22581496" sldId="454"/>
            <ac:picMk id="20" creationId="{47393A7A-F0B6-FD2C-CC04-96C46C4CD5FC}"/>
          </ac:picMkLst>
        </pc:picChg>
        <pc:picChg chg="del">
          <ac:chgData name="Marcelo Rodriguez" userId="97b6b6ed567ef9c7" providerId="LiveId" clId="{438B01F0-9309-4464-A9A9-6161B0CFA952}" dt="2025-12-10T16:49:09.953" v="2816" actId="478"/>
          <ac:picMkLst>
            <pc:docMk/>
            <pc:sldMk cId="22581496" sldId="454"/>
            <ac:picMk id="30" creationId="{65686EDF-BC56-07FB-FF2B-15281679B774}"/>
          </ac:picMkLst>
        </pc:picChg>
        <pc:picChg chg="mod">
          <ac:chgData name="Marcelo Rodriguez" userId="97b6b6ed567ef9c7" providerId="LiveId" clId="{438B01F0-9309-4464-A9A9-6161B0CFA952}" dt="2025-12-10T16:49:23.890" v="2818" actId="1076"/>
          <ac:picMkLst>
            <pc:docMk/>
            <pc:sldMk cId="22581496" sldId="454"/>
            <ac:picMk id="1026" creationId="{B97F44A7-53A8-3733-5B07-91D0FE0CC3F8}"/>
          </ac:picMkLst>
        </pc:picChg>
        <pc:cxnChg chg="del">
          <ac:chgData name="Marcelo Rodriguez" userId="97b6b6ed567ef9c7" providerId="LiveId" clId="{438B01F0-9309-4464-A9A9-6161B0CFA952}" dt="2025-12-10T16:49:09.953" v="2816" actId="478"/>
          <ac:cxnSpMkLst>
            <pc:docMk/>
            <pc:sldMk cId="22581496" sldId="454"/>
            <ac:cxnSpMk id="23" creationId="{CF0759AF-7E11-2162-E022-D50BC23D5D2C}"/>
          </ac:cxnSpMkLst>
        </pc:cxnChg>
        <pc:cxnChg chg="del mod">
          <ac:chgData name="Marcelo Rodriguez" userId="97b6b6ed567ef9c7" providerId="LiveId" clId="{438B01F0-9309-4464-A9A9-6161B0CFA952}" dt="2025-12-10T16:49:09.953" v="2816" actId="478"/>
          <ac:cxnSpMkLst>
            <pc:docMk/>
            <pc:sldMk cId="22581496" sldId="454"/>
            <ac:cxnSpMk id="39" creationId="{10873C05-1564-07DA-D010-2FF86AF835C7}"/>
          </ac:cxnSpMkLst>
        </pc:cxnChg>
        <pc:cxnChg chg="del">
          <ac:chgData name="Marcelo Rodriguez" userId="97b6b6ed567ef9c7" providerId="LiveId" clId="{438B01F0-9309-4464-A9A9-6161B0CFA952}" dt="2025-12-10T16:49:09.953" v="2816" actId="478"/>
          <ac:cxnSpMkLst>
            <pc:docMk/>
            <pc:sldMk cId="22581496" sldId="454"/>
            <ac:cxnSpMk id="45" creationId="{5664E4FB-9416-701B-3E67-3878A64C66DD}"/>
          </ac:cxnSpMkLst>
        </pc:cxnChg>
      </pc:sldChg>
      <pc:sldChg chg="addSp delSp modSp add mod ord modAnim">
        <pc:chgData name="Marcelo Rodriguez" userId="97b6b6ed567ef9c7" providerId="LiveId" clId="{438B01F0-9309-4464-A9A9-6161B0CFA952}" dt="2025-12-10T23:42:19.125" v="3633"/>
        <pc:sldMkLst>
          <pc:docMk/>
          <pc:sldMk cId="3983967719" sldId="455"/>
        </pc:sldMkLst>
        <pc:spChg chg="del">
          <ac:chgData name="Marcelo Rodriguez" userId="97b6b6ed567ef9c7" providerId="LiveId" clId="{438B01F0-9309-4464-A9A9-6161B0CFA952}" dt="2025-12-10T16:49:55.917" v="2822" actId="478"/>
          <ac:spMkLst>
            <pc:docMk/>
            <pc:sldMk cId="3983967719" sldId="455"/>
            <ac:spMk id="2" creationId="{698F5D4F-64B2-43BE-8E3D-CC32AA251476}"/>
          </ac:spMkLst>
        </pc:spChg>
        <pc:spChg chg="del">
          <ac:chgData name="Marcelo Rodriguez" userId="97b6b6ed567ef9c7" providerId="LiveId" clId="{438B01F0-9309-4464-A9A9-6161B0CFA952}" dt="2025-12-10T16:49:55.917" v="2822" actId="478"/>
          <ac:spMkLst>
            <pc:docMk/>
            <pc:sldMk cId="3983967719" sldId="455"/>
            <ac:spMk id="4" creationId="{A8FB4148-83F2-719E-5C2F-863C5CBBF415}"/>
          </ac:spMkLst>
        </pc:spChg>
        <pc:spChg chg="mod">
          <ac:chgData name="Marcelo Rodriguez" userId="97b6b6ed567ef9c7" providerId="LiveId" clId="{438B01F0-9309-4464-A9A9-6161B0CFA952}" dt="2025-12-10T16:49:59.701" v="2824" actId="1076"/>
          <ac:spMkLst>
            <pc:docMk/>
            <pc:sldMk cId="3983967719" sldId="455"/>
            <ac:spMk id="5" creationId="{41BF6116-0358-19AA-7C2E-7438A859B4E9}"/>
          </ac:spMkLst>
        </pc:spChg>
        <pc:spChg chg="del">
          <ac:chgData name="Marcelo Rodriguez" userId="97b6b6ed567ef9c7" providerId="LiveId" clId="{438B01F0-9309-4464-A9A9-6161B0CFA952}" dt="2025-12-10T16:49:55.917" v="2822" actId="478"/>
          <ac:spMkLst>
            <pc:docMk/>
            <pc:sldMk cId="3983967719" sldId="455"/>
            <ac:spMk id="6" creationId="{6487B342-B9E5-8548-2515-0A9F1B715C95}"/>
          </ac:spMkLst>
        </pc:spChg>
        <pc:spChg chg="mod">
          <ac:chgData name="Marcelo Rodriguez" userId="97b6b6ed567ef9c7" providerId="LiveId" clId="{438B01F0-9309-4464-A9A9-6161B0CFA952}" dt="2025-12-10T16:54:47.361" v="2901" actId="1037"/>
          <ac:spMkLst>
            <pc:docMk/>
            <pc:sldMk cId="3983967719" sldId="455"/>
            <ac:spMk id="7" creationId="{DE50DA3C-2ED5-90BF-6B01-39D7BB65550B}"/>
          </ac:spMkLst>
        </pc:spChg>
        <pc:spChg chg="mod">
          <ac:chgData name="Marcelo Rodriguez" userId="97b6b6ed567ef9c7" providerId="LiveId" clId="{438B01F0-9309-4464-A9A9-6161B0CFA952}" dt="2025-12-10T16:54:47.361" v="2901" actId="1037"/>
          <ac:spMkLst>
            <pc:docMk/>
            <pc:sldMk cId="3983967719" sldId="455"/>
            <ac:spMk id="8" creationId="{344EAF5A-EB95-E3D5-B95C-DEC926ED17D6}"/>
          </ac:spMkLst>
        </pc:spChg>
        <pc:spChg chg="del">
          <ac:chgData name="Marcelo Rodriguez" userId="97b6b6ed567ef9c7" providerId="LiveId" clId="{438B01F0-9309-4464-A9A9-6161B0CFA952}" dt="2025-12-10T16:49:55.917" v="2822" actId="478"/>
          <ac:spMkLst>
            <pc:docMk/>
            <pc:sldMk cId="3983967719" sldId="455"/>
            <ac:spMk id="10" creationId="{E319D687-A4C3-3A6B-3901-EB0CBD565FC5}"/>
          </ac:spMkLst>
        </pc:spChg>
        <pc:spChg chg="del">
          <ac:chgData name="Marcelo Rodriguez" userId="97b6b6ed567ef9c7" providerId="LiveId" clId="{438B01F0-9309-4464-A9A9-6161B0CFA952}" dt="2025-12-10T16:49:55.917" v="2822" actId="478"/>
          <ac:spMkLst>
            <pc:docMk/>
            <pc:sldMk cId="3983967719" sldId="455"/>
            <ac:spMk id="11" creationId="{722373EC-82B6-0764-E0DD-5AFAC7FAF4A1}"/>
          </ac:spMkLst>
        </pc:spChg>
        <pc:spChg chg="add mod">
          <ac:chgData name="Marcelo Rodriguez" userId="97b6b6ed567ef9c7" providerId="LiveId" clId="{438B01F0-9309-4464-A9A9-6161B0CFA952}" dt="2025-12-10T23:41:38.385" v="3628" actId="164"/>
          <ac:spMkLst>
            <pc:docMk/>
            <pc:sldMk cId="3983967719" sldId="455"/>
            <ac:spMk id="15" creationId="{BFE107E4-DE09-FE93-C664-0CF24445A931}"/>
          </ac:spMkLst>
        </pc:spChg>
        <pc:spChg chg="mod">
          <ac:chgData name="Marcelo Rodriguez" userId="97b6b6ed567ef9c7" providerId="LiveId" clId="{438B01F0-9309-4464-A9A9-6161B0CFA952}" dt="2025-12-10T16:54:47.361" v="2901" actId="1037"/>
          <ac:spMkLst>
            <pc:docMk/>
            <pc:sldMk cId="3983967719" sldId="455"/>
            <ac:spMk id="25" creationId="{E827FDA2-7062-BF3B-727E-BE5D4175C305}"/>
          </ac:spMkLst>
        </pc:spChg>
        <pc:spChg chg="mod">
          <ac:chgData name="Marcelo Rodriguez" userId="97b6b6ed567ef9c7" providerId="LiveId" clId="{438B01F0-9309-4464-A9A9-6161B0CFA952}" dt="2025-12-10T16:54:47.361" v="2901" actId="1037"/>
          <ac:spMkLst>
            <pc:docMk/>
            <pc:sldMk cId="3983967719" sldId="455"/>
            <ac:spMk id="26" creationId="{DB049465-5A63-3393-EBA1-F7E619D1B09E}"/>
          </ac:spMkLst>
        </pc:spChg>
        <pc:spChg chg="add del mod">
          <ac:chgData name="Marcelo Rodriguez" userId="97b6b6ed567ef9c7" providerId="LiveId" clId="{438B01F0-9309-4464-A9A9-6161B0CFA952}" dt="2025-12-10T16:53:55.241" v="2872" actId="478"/>
          <ac:spMkLst>
            <pc:docMk/>
            <pc:sldMk cId="3983967719" sldId="455"/>
            <ac:spMk id="31" creationId="{EBAE4479-2A1F-0FCE-1B9E-1E205893411D}"/>
          </ac:spMkLst>
        </pc:spChg>
        <pc:spChg chg="add mod">
          <ac:chgData name="Marcelo Rodriguez" userId="97b6b6ed567ef9c7" providerId="LiveId" clId="{438B01F0-9309-4464-A9A9-6161B0CFA952}" dt="2025-12-10T23:42:16.054" v="3632" actId="164"/>
          <ac:spMkLst>
            <pc:docMk/>
            <pc:sldMk cId="3983967719" sldId="455"/>
            <ac:spMk id="32" creationId="{A9EC73B5-017D-F908-0688-6BD77693B70D}"/>
          </ac:spMkLst>
        </pc:spChg>
        <pc:spChg chg="mod">
          <ac:chgData name="Marcelo Rodriguez" userId="97b6b6ed567ef9c7" providerId="LiveId" clId="{438B01F0-9309-4464-A9A9-6161B0CFA952}" dt="2025-12-10T23:41:11.747" v="3625" actId="164"/>
          <ac:spMkLst>
            <pc:docMk/>
            <pc:sldMk cId="3983967719" sldId="455"/>
            <ac:spMk id="38" creationId="{6A505270-80C4-5C99-3460-3E8507ED9AFA}"/>
          </ac:spMkLst>
        </pc:spChg>
        <pc:spChg chg="mod">
          <ac:chgData name="Marcelo Rodriguez" userId="97b6b6ed567ef9c7" providerId="LiveId" clId="{438B01F0-9309-4464-A9A9-6161B0CFA952}" dt="2025-12-10T23:41:11.747" v="3625" actId="164"/>
          <ac:spMkLst>
            <pc:docMk/>
            <pc:sldMk cId="3983967719" sldId="455"/>
            <ac:spMk id="48" creationId="{1131657E-FE4E-6ECD-8730-42BD226CFE46}"/>
          </ac:spMkLst>
        </pc:spChg>
        <pc:grpChg chg="add mod">
          <ac:chgData name="Marcelo Rodriguez" userId="97b6b6ed567ef9c7" providerId="LiveId" clId="{438B01F0-9309-4464-A9A9-6161B0CFA952}" dt="2025-12-10T23:41:11.747" v="3625" actId="164"/>
          <ac:grpSpMkLst>
            <pc:docMk/>
            <pc:sldMk cId="3983967719" sldId="455"/>
            <ac:grpSpMk id="33" creationId="{C056C396-A7DE-76F3-0C8A-9403945BAE3A}"/>
          </ac:grpSpMkLst>
        </pc:grpChg>
        <pc:grpChg chg="add mod">
          <ac:chgData name="Marcelo Rodriguez" userId="97b6b6ed567ef9c7" providerId="LiveId" clId="{438B01F0-9309-4464-A9A9-6161B0CFA952}" dt="2025-12-10T23:42:16.054" v="3632" actId="164"/>
          <ac:grpSpMkLst>
            <pc:docMk/>
            <pc:sldMk cId="3983967719" sldId="455"/>
            <ac:grpSpMk id="34" creationId="{D6953358-6CB2-DB7C-E1A9-BB6376733806}"/>
          </ac:grpSpMkLst>
        </pc:grpChg>
        <pc:grpChg chg="add mod">
          <ac:chgData name="Marcelo Rodriguez" userId="97b6b6ed567ef9c7" providerId="LiveId" clId="{438B01F0-9309-4464-A9A9-6161B0CFA952}" dt="2025-12-10T23:42:16.054" v="3632" actId="164"/>
          <ac:grpSpMkLst>
            <pc:docMk/>
            <pc:sldMk cId="3983967719" sldId="455"/>
            <ac:grpSpMk id="35" creationId="{80587812-44B7-7171-B04D-3C3DC8E872EE}"/>
          </ac:grpSpMkLst>
        </pc:grpChg>
        <pc:picChg chg="add mod">
          <ac:chgData name="Marcelo Rodriguez" userId="97b6b6ed567ef9c7" providerId="LiveId" clId="{438B01F0-9309-4464-A9A9-6161B0CFA952}" dt="2025-12-10T23:41:38.385" v="3628" actId="164"/>
          <ac:picMkLst>
            <pc:docMk/>
            <pc:sldMk cId="3983967719" sldId="455"/>
            <ac:picMk id="9" creationId="{4D782BAC-B884-BB62-8A62-6AD81A173D18}"/>
          </ac:picMkLst>
        </pc:picChg>
        <pc:picChg chg="del">
          <ac:chgData name="Marcelo Rodriguez" userId="97b6b6ed567ef9c7" providerId="LiveId" clId="{438B01F0-9309-4464-A9A9-6161B0CFA952}" dt="2025-12-10T16:49:55.917" v="2822" actId="478"/>
          <ac:picMkLst>
            <pc:docMk/>
            <pc:sldMk cId="3983967719" sldId="455"/>
            <ac:picMk id="12" creationId="{6B2D2D4B-A9F4-0C8E-A12A-6854DC942F73}"/>
          </ac:picMkLst>
        </pc:picChg>
        <pc:picChg chg="del">
          <ac:chgData name="Marcelo Rodriguez" userId="97b6b6ed567ef9c7" providerId="LiveId" clId="{438B01F0-9309-4464-A9A9-6161B0CFA952}" dt="2025-12-10T16:49:55.917" v="2822" actId="478"/>
          <ac:picMkLst>
            <pc:docMk/>
            <pc:sldMk cId="3983967719" sldId="455"/>
            <ac:picMk id="18" creationId="{EB5FF0B5-B5D5-D8CB-F526-CCE87C180D10}"/>
          </ac:picMkLst>
        </pc:picChg>
        <pc:picChg chg="mod">
          <ac:chgData name="Marcelo Rodriguez" userId="97b6b6ed567ef9c7" providerId="LiveId" clId="{438B01F0-9309-4464-A9A9-6161B0CFA952}" dt="2025-12-10T16:54:47.361" v="2901" actId="1037"/>
          <ac:picMkLst>
            <pc:docMk/>
            <pc:sldMk cId="3983967719" sldId="455"/>
            <ac:picMk id="19" creationId="{65DBC238-228D-074D-A3E9-A8204B3B6E24}"/>
          </ac:picMkLst>
        </pc:picChg>
        <pc:picChg chg="del">
          <ac:chgData name="Marcelo Rodriguez" userId="97b6b6ed567ef9c7" providerId="LiveId" clId="{438B01F0-9309-4464-A9A9-6161B0CFA952}" dt="2025-12-10T16:49:55.917" v="2822" actId="478"/>
          <ac:picMkLst>
            <pc:docMk/>
            <pc:sldMk cId="3983967719" sldId="455"/>
            <ac:picMk id="20" creationId="{B1B90517-1378-9ADD-A16A-04AD6BDA5886}"/>
          </ac:picMkLst>
        </pc:picChg>
        <pc:picChg chg="add mod">
          <ac:chgData name="Marcelo Rodriguez" userId="97b6b6ed567ef9c7" providerId="LiveId" clId="{438B01F0-9309-4464-A9A9-6161B0CFA952}" dt="2025-12-10T23:41:38.385" v="3628" actId="164"/>
          <ac:picMkLst>
            <pc:docMk/>
            <pc:sldMk cId="3983967719" sldId="455"/>
            <ac:picMk id="29" creationId="{31D2149A-3AF1-7C6B-3C21-3EB6E99A8793}"/>
          </ac:picMkLst>
        </pc:picChg>
        <pc:picChg chg="mod">
          <ac:chgData name="Marcelo Rodriguez" userId="97b6b6ed567ef9c7" providerId="LiveId" clId="{438B01F0-9309-4464-A9A9-6161B0CFA952}" dt="2025-12-10T23:41:11.747" v="3625" actId="164"/>
          <ac:picMkLst>
            <pc:docMk/>
            <pc:sldMk cId="3983967719" sldId="455"/>
            <ac:picMk id="30" creationId="{E0597339-5407-1715-608E-7B2B0B95FABB}"/>
          </ac:picMkLst>
        </pc:picChg>
        <pc:picChg chg="del">
          <ac:chgData name="Marcelo Rodriguez" userId="97b6b6ed567ef9c7" providerId="LiveId" clId="{438B01F0-9309-4464-A9A9-6161B0CFA952}" dt="2025-12-10T16:49:55.917" v="2822" actId="478"/>
          <ac:picMkLst>
            <pc:docMk/>
            <pc:sldMk cId="3983967719" sldId="455"/>
            <ac:picMk id="1026" creationId="{3EA1597A-75B2-38FA-BB4C-34DA5A19E903}"/>
          </ac:picMkLst>
        </pc:picChg>
        <pc:cxnChg chg="add mod">
          <ac:chgData name="Marcelo Rodriguez" userId="97b6b6ed567ef9c7" providerId="LiveId" clId="{438B01F0-9309-4464-A9A9-6161B0CFA952}" dt="2025-12-10T23:41:38.385" v="3628" actId="164"/>
          <ac:cxnSpMkLst>
            <pc:docMk/>
            <pc:sldMk cId="3983967719" sldId="455"/>
            <ac:cxnSpMk id="13" creationId="{FC0CC6E4-2CD4-E3A0-426E-16A6138C3AC4}"/>
          </ac:cxnSpMkLst>
        </pc:cxnChg>
        <pc:cxnChg chg="mod">
          <ac:chgData name="Marcelo Rodriguez" userId="97b6b6ed567ef9c7" providerId="LiveId" clId="{438B01F0-9309-4464-A9A9-6161B0CFA952}" dt="2025-12-10T16:50:10.268" v="2826" actId="1076"/>
          <ac:cxnSpMkLst>
            <pc:docMk/>
            <pc:sldMk cId="3983967719" sldId="455"/>
            <ac:cxnSpMk id="14" creationId="{C338CFCF-9904-9D48-D85B-DA193112ECFD}"/>
          </ac:cxnSpMkLst>
        </pc:cxnChg>
        <pc:cxnChg chg="add mod">
          <ac:chgData name="Marcelo Rodriguez" userId="97b6b6ed567ef9c7" providerId="LiveId" clId="{438B01F0-9309-4464-A9A9-6161B0CFA952}" dt="2025-12-10T23:41:38.385" v="3628" actId="164"/>
          <ac:cxnSpMkLst>
            <pc:docMk/>
            <pc:sldMk cId="3983967719" sldId="455"/>
            <ac:cxnSpMk id="21" creationId="{D0B53617-E52B-C119-23F7-8D8BA190274B}"/>
          </ac:cxnSpMkLst>
        </pc:cxnChg>
        <pc:cxnChg chg="mod">
          <ac:chgData name="Marcelo Rodriguez" userId="97b6b6ed567ef9c7" providerId="LiveId" clId="{438B01F0-9309-4464-A9A9-6161B0CFA952}" dt="2025-12-10T23:41:11.747" v="3625" actId="164"/>
          <ac:cxnSpMkLst>
            <pc:docMk/>
            <pc:sldMk cId="3983967719" sldId="455"/>
            <ac:cxnSpMk id="39" creationId="{F3682841-1353-9574-4046-2940277EBB7E}"/>
          </ac:cxnSpMkLst>
        </pc:cxnChg>
        <pc:cxnChg chg="mod">
          <ac:chgData name="Marcelo Rodriguez" userId="97b6b6ed567ef9c7" providerId="LiveId" clId="{438B01F0-9309-4464-A9A9-6161B0CFA952}" dt="2025-12-10T23:41:11.747" v="3625" actId="164"/>
          <ac:cxnSpMkLst>
            <pc:docMk/>
            <pc:sldMk cId="3983967719" sldId="455"/>
            <ac:cxnSpMk id="45" creationId="{0BDF28CC-C3C6-1F5D-E074-5849EA916DC7}"/>
          </ac:cxnSpMkLst>
        </pc:cxnChg>
      </pc:sldChg>
      <pc:sldChg chg="addSp modSp add del mod">
        <pc:chgData name="Marcelo Rodriguez" userId="97b6b6ed567ef9c7" providerId="LiveId" clId="{438B01F0-9309-4464-A9A9-6161B0CFA952}" dt="2025-12-10T17:00:18.170" v="3092" actId="47"/>
        <pc:sldMkLst>
          <pc:docMk/>
          <pc:sldMk cId="62101230" sldId="456"/>
        </pc:sldMkLst>
        <pc:spChg chg="mod">
          <ac:chgData name="Marcelo Rodriguez" userId="97b6b6ed567ef9c7" providerId="LiveId" clId="{438B01F0-9309-4464-A9A9-6161B0CFA952}" dt="2025-12-10T16:58:56.903" v="3083" actId="20577"/>
          <ac:spMkLst>
            <pc:docMk/>
            <pc:sldMk cId="62101230" sldId="456"/>
            <ac:spMk id="2" creationId="{E00EAA12-A217-A386-7FDC-395CDFCF0471}"/>
          </ac:spMkLst>
        </pc:spChg>
        <pc:spChg chg="add mod">
          <ac:chgData name="Marcelo Rodriguez" userId="97b6b6ed567ef9c7" providerId="LiveId" clId="{438B01F0-9309-4464-A9A9-6161B0CFA952}" dt="2025-12-10T16:59:47.599" v="3088" actId="1076"/>
          <ac:spMkLst>
            <pc:docMk/>
            <pc:sldMk cId="62101230" sldId="456"/>
            <ac:spMk id="5" creationId="{68F81AF6-6D1A-965C-D1BA-A937D3CC9D0F}"/>
          </ac:spMkLst>
        </pc:spChg>
        <pc:picChg chg="add mod">
          <ac:chgData name="Marcelo Rodriguez" userId="97b6b6ed567ef9c7" providerId="LiveId" clId="{438B01F0-9309-4464-A9A9-6161B0CFA952}" dt="2025-12-10T16:59:47.599" v="3088" actId="1076"/>
          <ac:picMkLst>
            <pc:docMk/>
            <pc:sldMk cId="62101230" sldId="456"/>
            <ac:picMk id="4" creationId="{C81BF893-30E4-1B54-0860-E6C30D656916}"/>
          </ac:picMkLst>
        </pc:picChg>
      </pc:sldChg>
      <pc:sldChg chg="addSp delSp modSp add mod">
        <pc:chgData name="Marcelo Rodriguez" userId="97b6b6ed567ef9c7" providerId="LiveId" clId="{438B01F0-9309-4464-A9A9-6161B0CFA952}" dt="2025-12-10T23:53:37.709" v="3814" actId="1076"/>
        <pc:sldMkLst>
          <pc:docMk/>
          <pc:sldMk cId="2137754451" sldId="457"/>
        </pc:sldMkLst>
        <pc:spChg chg="add mod">
          <ac:chgData name="Marcelo Rodriguez" userId="97b6b6ed567ef9c7" providerId="LiveId" clId="{438B01F0-9309-4464-A9A9-6161B0CFA952}" dt="2025-12-10T23:52:41.222" v="3759" actId="1038"/>
          <ac:spMkLst>
            <pc:docMk/>
            <pc:sldMk cId="2137754451" sldId="457"/>
            <ac:spMk id="4" creationId="{7C1C2D4A-693D-79AE-3C38-44BCBA83F426}"/>
          </ac:spMkLst>
        </pc:spChg>
        <pc:spChg chg="del">
          <ac:chgData name="Marcelo Rodriguez" userId="97b6b6ed567ef9c7" providerId="LiveId" clId="{438B01F0-9309-4464-A9A9-6161B0CFA952}" dt="2025-12-10T17:00:01.036" v="3090" actId="478"/>
          <ac:spMkLst>
            <pc:docMk/>
            <pc:sldMk cId="2137754451" sldId="457"/>
            <ac:spMk id="5" creationId="{73FE3D17-A81E-915E-EF7A-9D94598F93F9}"/>
          </ac:spMkLst>
        </pc:spChg>
        <pc:spChg chg="del">
          <ac:chgData name="Marcelo Rodriguez" userId="97b6b6ed567ef9c7" providerId="LiveId" clId="{438B01F0-9309-4464-A9A9-6161B0CFA952}" dt="2025-12-10T17:00:01.036" v="3090" actId="478"/>
          <ac:spMkLst>
            <pc:docMk/>
            <pc:sldMk cId="2137754451" sldId="457"/>
            <ac:spMk id="8" creationId="{DFD5ABC1-D5D3-7E59-0389-09F8DA6B5F26}"/>
          </ac:spMkLst>
        </pc:spChg>
        <pc:spChg chg="add del mod">
          <ac:chgData name="Marcelo Rodriguez" userId="97b6b6ed567ef9c7" providerId="LiveId" clId="{438B01F0-9309-4464-A9A9-6161B0CFA952}" dt="2025-12-10T17:00:24.306" v="3093" actId="478"/>
          <ac:spMkLst>
            <pc:docMk/>
            <pc:sldMk cId="2137754451" sldId="457"/>
            <ac:spMk id="10" creationId="{ACD16D05-06FC-3CA1-9ED7-69F68653E710}"/>
          </ac:spMkLst>
        </pc:spChg>
        <pc:spChg chg="add mod">
          <ac:chgData name="Marcelo Rodriguez" userId="97b6b6ed567ef9c7" providerId="LiveId" clId="{438B01F0-9309-4464-A9A9-6161B0CFA952}" dt="2025-12-10T23:53:37.709" v="3814" actId="1076"/>
          <ac:spMkLst>
            <pc:docMk/>
            <pc:sldMk cId="2137754451" sldId="457"/>
            <ac:spMk id="11" creationId="{4102CF2F-473B-FFE3-245B-1B389B5F2350}"/>
          </ac:spMkLst>
        </pc:spChg>
        <pc:picChg chg="del">
          <ac:chgData name="Marcelo Rodriguez" userId="97b6b6ed567ef9c7" providerId="LiveId" clId="{438B01F0-9309-4464-A9A9-6161B0CFA952}" dt="2025-12-10T17:00:01.036" v="3090" actId="478"/>
          <ac:picMkLst>
            <pc:docMk/>
            <pc:sldMk cId="2137754451" sldId="457"/>
            <ac:picMk id="2" creationId="{1F74A60F-C6CC-96DF-C583-97376B4162AF}"/>
          </ac:picMkLst>
        </pc:picChg>
        <pc:picChg chg="del">
          <ac:chgData name="Marcelo Rodriguez" userId="97b6b6ed567ef9c7" providerId="LiveId" clId="{438B01F0-9309-4464-A9A9-6161B0CFA952}" dt="2025-12-10T17:00:01.036" v="3090" actId="478"/>
          <ac:picMkLst>
            <pc:docMk/>
            <pc:sldMk cId="2137754451" sldId="457"/>
            <ac:picMk id="3" creationId="{63A0D66C-4113-6B5E-F184-BEDE9153F49F}"/>
          </ac:picMkLst>
        </pc:picChg>
        <pc:picChg chg="del">
          <ac:chgData name="Marcelo Rodriguez" userId="97b6b6ed567ef9c7" providerId="LiveId" clId="{438B01F0-9309-4464-A9A9-6161B0CFA952}" dt="2025-12-10T17:00:01.036" v="3090" actId="478"/>
          <ac:picMkLst>
            <pc:docMk/>
            <pc:sldMk cId="2137754451" sldId="457"/>
            <ac:picMk id="6" creationId="{5B941D9E-704F-5E3D-5A1D-B624256DBA4B}"/>
          </ac:picMkLst>
        </pc:picChg>
        <pc:picChg chg="del">
          <ac:chgData name="Marcelo Rodriguez" userId="97b6b6ed567ef9c7" providerId="LiveId" clId="{438B01F0-9309-4464-A9A9-6161B0CFA952}" dt="2025-12-10T17:00:01.036" v="3090" actId="478"/>
          <ac:picMkLst>
            <pc:docMk/>
            <pc:sldMk cId="2137754451" sldId="457"/>
            <ac:picMk id="7" creationId="{DF22A197-4745-0FC6-CED1-11CEBEDEB9E8}"/>
          </ac:picMkLst>
        </pc:picChg>
        <pc:picChg chg="add mod">
          <ac:chgData name="Marcelo Rodriguez" userId="97b6b6ed567ef9c7" providerId="LiveId" clId="{438B01F0-9309-4464-A9A9-6161B0CFA952}" dt="2025-12-10T23:52:41.222" v="3759" actId="1038"/>
          <ac:picMkLst>
            <pc:docMk/>
            <pc:sldMk cId="2137754451" sldId="457"/>
            <ac:picMk id="9" creationId="{853DB686-BC77-2F46-786E-E442B661D2D1}"/>
          </ac:picMkLst>
        </pc:picChg>
      </pc:sldChg>
      <pc:sldChg chg="modSp add mod">
        <pc:chgData name="Marcelo Rodriguez" userId="97b6b6ed567ef9c7" providerId="LiveId" clId="{438B01F0-9309-4464-A9A9-6161B0CFA952}" dt="2025-12-10T23:50:31.288" v="3716" actId="20577"/>
        <pc:sldMkLst>
          <pc:docMk/>
          <pc:sldMk cId="3698888287" sldId="458"/>
        </pc:sldMkLst>
        <pc:spChg chg="mod">
          <ac:chgData name="Marcelo Rodriguez" userId="97b6b6ed567ef9c7" providerId="LiveId" clId="{438B01F0-9309-4464-A9A9-6161B0CFA952}" dt="2025-12-10T23:18:29.968" v="3537" actId="20577"/>
          <ac:spMkLst>
            <pc:docMk/>
            <pc:sldMk cId="3698888287" sldId="458"/>
            <ac:spMk id="5" creationId="{61AFD561-03D7-3FE9-5595-B724D05FDB90}"/>
          </ac:spMkLst>
        </pc:spChg>
        <pc:spChg chg="mod">
          <ac:chgData name="Marcelo Rodriguez" userId="97b6b6ed567ef9c7" providerId="LiveId" clId="{438B01F0-9309-4464-A9A9-6161B0CFA952}" dt="2025-12-10T23:50:31.288" v="3716" actId="20577"/>
          <ac:spMkLst>
            <pc:docMk/>
            <pc:sldMk cId="3698888287" sldId="458"/>
            <ac:spMk id="9" creationId="{643A7966-731A-6E30-DAC0-0AD4CE529BF8}"/>
          </ac:spMkLst>
        </pc:spChg>
      </pc:sldChg>
      <pc:sldMasterChg chg="modSldLayout">
        <pc:chgData name="Marcelo Rodriguez" userId="97b6b6ed567ef9c7" providerId="LiveId" clId="{438B01F0-9309-4464-A9A9-6161B0CFA952}" dt="2025-12-10T14:23:30.344" v="1" actId="478"/>
        <pc:sldMasterMkLst>
          <pc:docMk/>
          <pc:sldMasterMk cId="1377015832" sldId="2147483648"/>
        </pc:sldMasterMkLst>
        <pc:sldLayoutChg chg="delSp mod">
          <pc:chgData name="Marcelo Rodriguez" userId="97b6b6ed567ef9c7" providerId="LiveId" clId="{438B01F0-9309-4464-A9A9-6161B0CFA952}" dt="2025-12-10T14:23:25.134" v="0" actId="478"/>
          <pc:sldLayoutMkLst>
            <pc:docMk/>
            <pc:sldMasterMk cId="1377015832" sldId="2147483648"/>
            <pc:sldLayoutMk cId="2795827452" sldId="2147483655"/>
          </pc:sldLayoutMkLst>
          <pc:picChg chg="del">
            <ac:chgData name="Marcelo Rodriguez" userId="97b6b6ed567ef9c7" providerId="LiveId" clId="{438B01F0-9309-4464-A9A9-6161B0CFA952}" dt="2025-12-10T14:23:25.134" v="0" actId="478"/>
            <ac:picMkLst>
              <pc:docMk/>
              <pc:sldMasterMk cId="1377015832" sldId="2147483648"/>
              <pc:sldLayoutMk cId="2795827452" sldId="2147483655"/>
              <ac:picMk id="2" creationId="{EE773FE3-C0AA-B247-21C2-279AA0EA33EB}"/>
            </ac:picMkLst>
          </pc:picChg>
        </pc:sldLayoutChg>
        <pc:sldLayoutChg chg="delSp mod">
          <pc:chgData name="Marcelo Rodriguez" userId="97b6b6ed567ef9c7" providerId="LiveId" clId="{438B01F0-9309-4464-A9A9-6161B0CFA952}" dt="2025-12-10T14:23:30.344" v="1" actId="478"/>
          <pc:sldLayoutMkLst>
            <pc:docMk/>
            <pc:sldMasterMk cId="1377015832" sldId="2147483648"/>
            <pc:sldLayoutMk cId="3718754330" sldId="2147483660"/>
          </pc:sldLayoutMkLst>
          <pc:picChg chg="del">
            <ac:chgData name="Marcelo Rodriguez" userId="97b6b6ed567ef9c7" providerId="LiveId" clId="{438B01F0-9309-4464-A9A9-6161B0CFA952}" dt="2025-12-10T14:23:30.344" v="1" actId="478"/>
            <ac:picMkLst>
              <pc:docMk/>
              <pc:sldMasterMk cId="1377015832" sldId="2147483648"/>
              <pc:sldLayoutMk cId="3718754330" sldId="2147483660"/>
              <ac:picMk id="4" creationId="{07DFF5A8-8D42-467C-3FAB-2A7054C2301C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odr\AppData\Local\Temp\eM%20Client%20temporary%20files\k33tru5h\CT%20-%20EDENOR%20Checklist%20de%20Seguridad%2027k-22-ES%20ULT%20REVISION%202022%2010%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rootsecurear.sharepoint.com/sites/TGA/Documentos%20compartidos/General/ENTREGABLES/Procesos/TGA%20Checklist%20de%20Seguridad%2027k-22-ES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dades%20compartidas\EDENOR\ENTREGABLES\FINAL\EDENOR%20-%20Evaluacion%20270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63-4598-A82D-5E847C7AE6B5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63-4598-A82D-5E847C7AE6B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63-4598-A82D-5E847C7AE6B5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63-4598-A82D-5E847C7AE6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63-4598-A82D-5E847C7AE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'Anexo - A'!$B$108:$B$112</c:f>
              <c:strCache>
                <c:ptCount val="5"/>
                <c:pt idx="0">
                  <c:v>NI</c:v>
                </c:pt>
                <c:pt idx="1">
                  <c:v>IN</c:v>
                </c:pt>
                <c:pt idx="2">
                  <c:v>ES</c:v>
                </c:pt>
                <c:pt idx="3">
                  <c:v>PR</c:v>
                </c:pt>
                <c:pt idx="4">
                  <c:v>OP</c:v>
                </c:pt>
              </c:strCache>
            </c:strRef>
          </c:cat>
          <c:val>
            <c:numRef>
              <c:f>'Anexo - A'!$AH$108:$AH$112</c:f>
              <c:numCache>
                <c:formatCode>General</c:formatCode>
                <c:ptCount val="5"/>
                <c:pt idx="0">
                  <c:v>20</c:v>
                </c:pt>
                <c:pt idx="1">
                  <c:v>47</c:v>
                </c:pt>
                <c:pt idx="2">
                  <c:v>11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63-4598-A82D-5E847C7AE6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s-AR" sz="1400" b="0" strike="noStrike" spc="-1">
                <a:solidFill>
                  <a:srgbClr val="757575"/>
                </a:solidFill>
                <a:latin typeface="calibri"/>
                <a:ea typeface="Arial"/>
              </a:defRPr>
            </a:pPr>
            <a:r>
              <a:rPr lang="es-AR" sz="1400" b="0" strike="noStrike" spc="-1">
                <a:solidFill>
                  <a:srgbClr val="757575"/>
                </a:solidFill>
                <a:latin typeface="calibri"/>
                <a:ea typeface="Arial"/>
              </a:rPr>
              <a:t>POR CONCEPTO DE CIBERSEGURIDAD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No Iniciado</c:v>
          </c:tx>
          <c:spPr>
            <a:solidFill>
              <a:srgbClr val="C00000"/>
            </a:solidFill>
            <a:ln w="0">
              <a:solidFill>
                <a:srgbClr val="4472C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RESUMEN1!$B$31:$B$35</c:f>
              <c:strCache>
                <c:ptCount val="5"/>
                <c:pt idx="0">
                  <c:v>Identificación</c:v>
                </c:pt>
                <c:pt idx="1">
                  <c:v>Protección</c:v>
                </c:pt>
                <c:pt idx="2">
                  <c:v>Detección</c:v>
                </c:pt>
                <c:pt idx="3">
                  <c:v>Respuesta</c:v>
                </c:pt>
                <c:pt idx="4">
                  <c:v>Recuperación</c:v>
                </c:pt>
              </c:strCache>
            </c:strRef>
          </c:cat>
          <c:val>
            <c:numRef>
              <c:f>RESUMEN1!$D$31:$D$35</c:f>
              <c:numCache>
                <c:formatCode>General</c:formatCode>
                <c:ptCount val="5"/>
                <c:pt idx="0">
                  <c:v>3</c:v>
                </c:pt>
                <c:pt idx="1">
                  <c:v>14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B-463C-B166-6F9D7C3B4A32}"/>
            </c:ext>
          </c:extLst>
        </c:ser>
        <c:ser>
          <c:idx val="1"/>
          <c:order val="1"/>
          <c:tx>
            <c:v>Informal</c:v>
          </c:tx>
          <c:spPr>
            <a:solidFill>
              <a:srgbClr val="FFC000"/>
            </a:solidFill>
            <a:ln w="0">
              <a:solidFill>
                <a:srgbClr val="4472C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RESUMEN1!$B$31:$B$35</c:f>
              <c:strCache>
                <c:ptCount val="5"/>
                <c:pt idx="0">
                  <c:v>Identificación</c:v>
                </c:pt>
                <c:pt idx="1">
                  <c:v>Protección</c:v>
                </c:pt>
                <c:pt idx="2">
                  <c:v>Detección</c:v>
                </c:pt>
                <c:pt idx="3">
                  <c:v>Respuesta</c:v>
                </c:pt>
                <c:pt idx="4">
                  <c:v>Recuperación</c:v>
                </c:pt>
              </c:strCache>
            </c:strRef>
          </c:cat>
          <c:val>
            <c:numRef>
              <c:f>RESUMEN1!$E$31:$E$35</c:f>
              <c:numCache>
                <c:formatCode>General</c:formatCode>
                <c:ptCount val="5"/>
                <c:pt idx="0">
                  <c:v>10</c:v>
                </c:pt>
                <c:pt idx="1">
                  <c:v>21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B-463C-B166-6F9D7C3B4A32}"/>
            </c:ext>
          </c:extLst>
        </c:ser>
        <c:ser>
          <c:idx val="2"/>
          <c:order val="2"/>
          <c:tx>
            <c:v>Establecido</c:v>
          </c:tx>
          <c:spPr>
            <a:solidFill>
              <a:srgbClr val="92D050"/>
            </a:solidFill>
            <a:ln w="0">
              <a:solidFill>
                <a:srgbClr val="4472C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RESUMEN1!$B$31:$B$35</c:f>
              <c:strCache>
                <c:ptCount val="5"/>
                <c:pt idx="0">
                  <c:v>Identificación</c:v>
                </c:pt>
                <c:pt idx="1">
                  <c:v>Protección</c:v>
                </c:pt>
                <c:pt idx="2">
                  <c:v>Detección</c:v>
                </c:pt>
                <c:pt idx="3">
                  <c:v>Respuesta</c:v>
                </c:pt>
                <c:pt idx="4">
                  <c:v>Recuperación</c:v>
                </c:pt>
              </c:strCache>
            </c:strRef>
          </c:cat>
          <c:val>
            <c:numRef>
              <c:f>RESUMEN1!$F$31:$F$35</c:f>
              <c:numCache>
                <c:formatCode>General</c:formatCode>
                <c:ptCount val="5"/>
                <c:pt idx="0">
                  <c:v>10</c:v>
                </c:pt>
                <c:pt idx="1">
                  <c:v>35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B-463C-B166-6F9D7C3B4A32}"/>
            </c:ext>
          </c:extLst>
        </c:ser>
        <c:ser>
          <c:idx val="3"/>
          <c:order val="3"/>
          <c:tx>
            <c:v>Predecible</c:v>
          </c:tx>
          <c:spPr>
            <a:solidFill>
              <a:srgbClr val="92D050"/>
            </a:solidFill>
            <a:ln w="0">
              <a:solidFill>
                <a:srgbClr val="4472C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RESUMEN1!$B$31:$B$35</c:f>
              <c:strCache>
                <c:ptCount val="5"/>
                <c:pt idx="0">
                  <c:v>Identificación</c:v>
                </c:pt>
                <c:pt idx="1">
                  <c:v>Protección</c:v>
                </c:pt>
                <c:pt idx="2">
                  <c:v>Detección</c:v>
                </c:pt>
                <c:pt idx="3">
                  <c:v>Respuesta</c:v>
                </c:pt>
                <c:pt idx="4">
                  <c:v>Recuperación</c:v>
                </c:pt>
              </c:strCache>
            </c:strRef>
          </c:cat>
          <c:val>
            <c:numRef>
              <c:f>RESUMEN1!$G$31:$G$35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AB-463C-B166-6F9D7C3B4A32}"/>
            </c:ext>
          </c:extLst>
        </c:ser>
        <c:ser>
          <c:idx val="4"/>
          <c:order val="4"/>
          <c:tx>
            <c:v>Optimizado</c:v>
          </c:tx>
          <c:spPr>
            <a:solidFill>
              <a:srgbClr val="00B050"/>
            </a:solidFill>
            <a:ln w="0">
              <a:solidFill>
                <a:srgbClr val="4472C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RESUMEN1!$B$31:$B$35</c:f>
              <c:strCache>
                <c:ptCount val="5"/>
                <c:pt idx="0">
                  <c:v>Identificación</c:v>
                </c:pt>
                <c:pt idx="1">
                  <c:v>Protección</c:v>
                </c:pt>
                <c:pt idx="2">
                  <c:v>Detección</c:v>
                </c:pt>
                <c:pt idx="3">
                  <c:v>Respuesta</c:v>
                </c:pt>
                <c:pt idx="4">
                  <c:v>Recuperación</c:v>
                </c:pt>
              </c:strCache>
            </c:strRef>
          </c:cat>
          <c:val>
            <c:numRef>
              <c:f>RESUMEN1!$H$31:$H$35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AB-463C-B166-6F9D7C3B4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77364"/>
        <c:axId val="44646247"/>
      </c:barChart>
      <c:catAx>
        <c:axId val="317773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s-AR" sz="1400" b="0" strike="noStrike" spc="-1">
                <a:solidFill>
                  <a:srgbClr val="000000"/>
                </a:solidFill>
                <a:latin typeface="calibri"/>
                <a:ea typeface="Arial"/>
              </a:defRPr>
            </a:pPr>
            <a:endParaRPr lang="en-US"/>
          </a:p>
        </c:txPr>
        <c:crossAx val="44646247"/>
        <c:crosses val="autoZero"/>
        <c:auto val="1"/>
        <c:lblAlgn val="ctr"/>
        <c:lblOffset val="100"/>
        <c:noMultiLvlLbl val="0"/>
      </c:catAx>
      <c:valAx>
        <c:axId val="44646247"/>
        <c:scaling>
          <c:orientation val="minMax"/>
        </c:scaling>
        <c:delete val="0"/>
        <c:axPos val="b"/>
        <c:numFmt formatCode="0%" sourceLinked="0"/>
        <c:majorTickMark val="cross"/>
        <c:minorTickMark val="cross"/>
        <c:tickLblPos val="nextTo"/>
        <c:spPr>
          <a:ln w="6480">
            <a:noFill/>
          </a:ln>
        </c:spPr>
        <c:txPr>
          <a:bodyPr/>
          <a:lstStyle/>
          <a:p>
            <a:pPr>
              <a:defRPr lang="es-AR" sz="10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en-US"/>
          </a:p>
        </c:txPr>
        <c:crossAx val="31777364"/>
        <c:crosses val="max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lang="es-AR" sz="900" b="0" strike="noStrike" spc="-1">
              <a:solidFill>
                <a:srgbClr val="1A1A1A"/>
              </a:solidFill>
              <a:latin typeface="calibri"/>
              <a:ea typeface="Arial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 CAPACIDAD ORGANIZACIONAL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1"/>
          <c:order val="1"/>
          <c:tx>
            <c:strRef>
              <c:f>RESUMEN1!$D$5</c:f>
              <c:strCache>
                <c:ptCount val="1"/>
                <c:pt idx="0">
                  <c:v>No Iniciado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'Anexo - A'!$O$5:$AC$5</c:f>
              <c:strCache>
                <c:ptCount val="15"/>
                <c:pt idx="0">
                  <c:v>Gobierno</c:v>
                </c:pt>
                <c:pt idx="1">
                  <c:v>Activos</c:v>
                </c:pt>
                <c:pt idx="2">
                  <c:v>Información</c:v>
                </c:pt>
                <c:pt idx="3">
                  <c:v>RRHH</c:v>
                </c:pt>
                <c:pt idx="4">
                  <c:v>Física</c:v>
                </c:pt>
                <c:pt idx="5">
                  <c:v>Sustemas y Redes</c:v>
                </c:pt>
                <c:pt idx="6">
                  <c:v>Aplicaciones</c:v>
                </c:pt>
                <c:pt idx="7">
                  <c:v>Configuración</c:v>
                </c:pt>
                <c:pt idx="8">
                  <c:v>Identidad y Acceso</c:v>
                </c:pt>
                <c:pt idx="9">
                  <c:v>Vulnerabilidades</c:v>
                </c:pt>
                <c:pt idx="10">
                  <c:v>BCP</c:v>
                </c:pt>
                <c:pt idx="11">
                  <c:v>Proveedores</c:v>
                </c:pt>
                <c:pt idx="12">
                  <c:v>Legal</c:v>
                </c:pt>
                <c:pt idx="13">
                  <c:v>Eventos e Incidentes</c:v>
                </c:pt>
                <c:pt idx="14">
                  <c:v>Aseguramiento</c:v>
                </c:pt>
              </c:strCache>
              <c:extLst/>
            </c:strRef>
          </c:cat>
          <c:val>
            <c:numRef>
              <c:f>'Anexo - A'!$O$108:$AC$108</c:f>
              <c:numCache>
                <c:formatCode>General</c:formatCode>
                <c:ptCount val="15"/>
                <c:pt idx="0">
                  <c:v>0</c:v>
                </c:pt>
                <c:pt idx="1">
                  <c:v>7</c:v>
                </c:pt>
                <c:pt idx="2">
                  <c:v>8</c:v>
                </c:pt>
                <c:pt idx="3">
                  <c:v>0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7A-4AA7-867A-0CD37F0B8F86}"/>
            </c:ext>
          </c:extLst>
        </c:ser>
        <c:ser>
          <c:idx val="2"/>
          <c:order val="2"/>
          <c:tx>
            <c:strRef>
              <c:f>RESUMEN1!$E$5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cat>
            <c:strRef>
              <c:f>'Anexo - A'!$O$5:$AC$5</c:f>
              <c:strCache>
                <c:ptCount val="15"/>
                <c:pt idx="0">
                  <c:v>Gobierno</c:v>
                </c:pt>
                <c:pt idx="1">
                  <c:v>Activos</c:v>
                </c:pt>
                <c:pt idx="2">
                  <c:v>Información</c:v>
                </c:pt>
                <c:pt idx="3">
                  <c:v>RRHH</c:v>
                </c:pt>
                <c:pt idx="4">
                  <c:v>Física</c:v>
                </c:pt>
                <c:pt idx="5">
                  <c:v>Sustemas y Redes</c:v>
                </c:pt>
                <c:pt idx="6">
                  <c:v>Aplicaciones</c:v>
                </c:pt>
                <c:pt idx="7">
                  <c:v>Configuración</c:v>
                </c:pt>
                <c:pt idx="8">
                  <c:v>Identidad y Acceso</c:v>
                </c:pt>
                <c:pt idx="9">
                  <c:v>Vulnerabilidades</c:v>
                </c:pt>
                <c:pt idx="10">
                  <c:v>BCP</c:v>
                </c:pt>
                <c:pt idx="11">
                  <c:v>Proveedores</c:v>
                </c:pt>
                <c:pt idx="12">
                  <c:v>Legal</c:v>
                </c:pt>
                <c:pt idx="13">
                  <c:v>Eventos e Incidentes</c:v>
                </c:pt>
                <c:pt idx="14">
                  <c:v>Aseguramiento</c:v>
                </c:pt>
              </c:strCache>
              <c:extLst/>
            </c:strRef>
          </c:cat>
          <c:val>
            <c:numRef>
              <c:f>'Anexo - A'!$O$109:$AC$109</c:f>
              <c:numCache>
                <c:formatCode>General</c:formatCode>
                <c:ptCount val="15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47A-4AA7-867A-0CD37F0B8F86}"/>
            </c:ext>
          </c:extLst>
        </c:ser>
        <c:ser>
          <c:idx val="3"/>
          <c:order val="3"/>
          <c:tx>
            <c:strRef>
              <c:f>RESUMEN1!$F$5</c:f>
              <c:strCache>
                <c:ptCount val="1"/>
                <c:pt idx="0">
                  <c:v>Establecido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'Anexo - A'!$O$5:$AC$5</c:f>
              <c:strCache>
                <c:ptCount val="15"/>
                <c:pt idx="0">
                  <c:v>Gobierno</c:v>
                </c:pt>
                <c:pt idx="1">
                  <c:v>Activos</c:v>
                </c:pt>
                <c:pt idx="2">
                  <c:v>Información</c:v>
                </c:pt>
                <c:pt idx="3">
                  <c:v>RRHH</c:v>
                </c:pt>
                <c:pt idx="4">
                  <c:v>Física</c:v>
                </c:pt>
                <c:pt idx="5">
                  <c:v>Sustemas y Redes</c:v>
                </c:pt>
                <c:pt idx="6">
                  <c:v>Aplicaciones</c:v>
                </c:pt>
                <c:pt idx="7">
                  <c:v>Configuración</c:v>
                </c:pt>
                <c:pt idx="8">
                  <c:v>Identidad y Acceso</c:v>
                </c:pt>
                <c:pt idx="9">
                  <c:v>Vulnerabilidades</c:v>
                </c:pt>
                <c:pt idx="10">
                  <c:v>BCP</c:v>
                </c:pt>
                <c:pt idx="11">
                  <c:v>Proveedores</c:v>
                </c:pt>
                <c:pt idx="12">
                  <c:v>Legal</c:v>
                </c:pt>
                <c:pt idx="13">
                  <c:v>Eventos e Incidentes</c:v>
                </c:pt>
                <c:pt idx="14">
                  <c:v>Aseguramiento</c:v>
                </c:pt>
              </c:strCache>
              <c:extLst/>
            </c:strRef>
          </c:cat>
          <c:val>
            <c:numRef>
              <c:f>'Anexo - A'!$O$110:$AC$110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  <c:pt idx="1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47A-4AA7-867A-0CD37F0B8F86}"/>
            </c:ext>
          </c:extLst>
        </c:ser>
        <c:ser>
          <c:idx val="4"/>
          <c:order val="4"/>
          <c:tx>
            <c:strRef>
              <c:f>RESUMEN1!$G$5</c:f>
              <c:strCache>
                <c:ptCount val="1"/>
                <c:pt idx="0">
                  <c:v>Predecible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cat>
            <c:strRef>
              <c:f>'Anexo - A'!$O$5:$AC$5</c:f>
              <c:strCache>
                <c:ptCount val="15"/>
                <c:pt idx="0">
                  <c:v>Gobierno</c:v>
                </c:pt>
                <c:pt idx="1">
                  <c:v>Activos</c:v>
                </c:pt>
                <c:pt idx="2">
                  <c:v>Información</c:v>
                </c:pt>
                <c:pt idx="3">
                  <c:v>RRHH</c:v>
                </c:pt>
                <c:pt idx="4">
                  <c:v>Física</c:v>
                </c:pt>
                <c:pt idx="5">
                  <c:v>Sustemas y Redes</c:v>
                </c:pt>
                <c:pt idx="6">
                  <c:v>Aplicaciones</c:v>
                </c:pt>
                <c:pt idx="7">
                  <c:v>Configuración</c:v>
                </c:pt>
                <c:pt idx="8">
                  <c:v>Identidad y Acceso</c:v>
                </c:pt>
                <c:pt idx="9">
                  <c:v>Vulnerabilidades</c:v>
                </c:pt>
                <c:pt idx="10">
                  <c:v>BCP</c:v>
                </c:pt>
                <c:pt idx="11">
                  <c:v>Proveedores</c:v>
                </c:pt>
                <c:pt idx="12">
                  <c:v>Legal</c:v>
                </c:pt>
                <c:pt idx="13">
                  <c:v>Eventos e Incidentes</c:v>
                </c:pt>
                <c:pt idx="14">
                  <c:v>Aseguramiento</c:v>
                </c:pt>
              </c:strCache>
              <c:extLst/>
            </c:strRef>
          </c:cat>
          <c:val>
            <c:numRef>
              <c:f>'Anexo - A'!$O$111:$AC$111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47A-4AA7-867A-0CD37F0B8F86}"/>
            </c:ext>
          </c:extLst>
        </c:ser>
        <c:ser>
          <c:idx val="5"/>
          <c:order val="5"/>
          <c:tx>
            <c:strRef>
              <c:f>RESUMEN1!$H$5</c:f>
              <c:strCache>
                <c:ptCount val="1"/>
                <c:pt idx="0">
                  <c:v>Optimizado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'Anexo - A'!$O$5:$AC$5</c:f>
              <c:strCache>
                <c:ptCount val="15"/>
                <c:pt idx="0">
                  <c:v>Gobierno</c:v>
                </c:pt>
                <c:pt idx="1">
                  <c:v>Activos</c:v>
                </c:pt>
                <c:pt idx="2">
                  <c:v>Información</c:v>
                </c:pt>
                <c:pt idx="3">
                  <c:v>RRHH</c:v>
                </c:pt>
                <c:pt idx="4">
                  <c:v>Física</c:v>
                </c:pt>
                <c:pt idx="5">
                  <c:v>Sustemas y Redes</c:v>
                </c:pt>
                <c:pt idx="6">
                  <c:v>Aplicaciones</c:v>
                </c:pt>
                <c:pt idx="7">
                  <c:v>Configuración</c:v>
                </c:pt>
                <c:pt idx="8">
                  <c:v>Identidad y Acceso</c:v>
                </c:pt>
                <c:pt idx="9">
                  <c:v>Vulnerabilidades</c:v>
                </c:pt>
                <c:pt idx="10">
                  <c:v>BCP</c:v>
                </c:pt>
                <c:pt idx="11">
                  <c:v>Proveedores</c:v>
                </c:pt>
                <c:pt idx="12">
                  <c:v>Legal</c:v>
                </c:pt>
                <c:pt idx="13">
                  <c:v>Eventos e Incidentes</c:v>
                </c:pt>
                <c:pt idx="14">
                  <c:v>Aseguramiento</c:v>
                </c:pt>
              </c:strCache>
              <c:extLst/>
            </c:strRef>
          </c:cat>
          <c:val>
            <c:numRef>
              <c:f>'Anexo - A'!$O$112:$AC$112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47A-4AA7-867A-0CD37F0B8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141856"/>
        <c:axId val="42414310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RESUMEN1!$C$5</c15:sqref>
                        </c15:formulaRef>
                      </c:ext>
                    </c:extLst>
                    <c:strCache>
                      <c:ptCount val="1"/>
                      <c:pt idx="0">
                        <c:v>No Aplica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'Anexo - A'!$O$5:$AC$5</c15:sqref>
                        </c15:formulaRef>
                      </c:ext>
                    </c:extLst>
                    <c:strCache>
                      <c:ptCount val="15"/>
                      <c:pt idx="0">
                        <c:v>Gobierno</c:v>
                      </c:pt>
                      <c:pt idx="1">
                        <c:v>Activos</c:v>
                      </c:pt>
                      <c:pt idx="2">
                        <c:v>Información</c:v>
                      </c:pt>
                      <c:pt idx="3">
                        <c:v>RRHH</c:v>
                      </c:pt>
                      <c:pt idx="4">
                        <c:v>Física</c:v>
                      </c:pt>
                      <c:pt idx="5">
                        <c:v>Sustemas y Redes</c:v>
                      </c:pt>
                      <c:pt idx="6">
                        <c:v>Aplicaciones</c:v>
                      </c:pt>
                      <c:pt idx="7">
                        <c:v>Configuración</c:v>
                      </c:pt>
                      <c:pt idx="8">
                        <c:v>Identidad y Acceso</c:v>
                      </c:pt>
                      <c:pt idx="9">
                        <c:v>Vulnerabilidades</c:v>
                      </c:pt>
                      <c:pt idx="10">
                        <c:v>BCP</c:v>
                      </c:pt>
                      <c:pt idx="11">
                        <c:v>Proveedores</c:v>
                      </c:pt>
                      <c:pt idx="12">
                        <c:v>Legal</c:v>
                      </c:pt>
                      <c:pt idx="13">
                        <c:v>Eventos e Incidentes</c:v>
                      </c:pt>
                      <c:pt idx="14">
                        <c:v>Aseguramiento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'Anexo - A'!$O$107:$AC$107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47A-4AA7-867A-0CD37F0B8F86}"/>
                  </c:ext>
                </c:extLst>
              </c15:ser>
            </c15:filteredBarSeries>
          </c:ext>
        </c:extLst>
      </c:bar3DChart>
      <c:catAx>
        <c:axId val="42414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3104"/>
        <c:crosses val="autoZero"/>
        <c:auto val="1"/>
        <c:lblAlgn val="ctr"/>
        <c:lblOffset val="100"/>
        <c:noMultiLvlLbl val="0"/>
      </c:catAx>
      <c:valAx>
        <c:axId val="4241431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CACA-E158-45B6-806A-BBEE0EB34A6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1397-368D-43B0-9F1B-B57EBB5A8D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11397-368D-43B0-9F1B-B57EBB5A8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F01E9-4081-456D-9D11-B9BBB8F73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35CA39-9BFD-4317-B02F-4BBCAC128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BAF9B-D38A-4A05-A88B-4EA091D2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F9141F-BC89-430E-83FA-36672121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525E08-1B1D-448D-927E-13C151D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727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C35CA-6E09-496B-8947-E20E660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A50455-0F1F-4758-B8B2-390D8D589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FED6AD-7A5E-42C2-8DE0-08D4CFC0A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0CCA4-74EE-4202-989F-6458EC64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69727-ABF1-4827-B457-101AFEFC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4EACAE-6CE1-4F84-B1EA-D5F606BB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257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51770-4679-4573-B9FD-201C10E0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D3E10-D9F8-40F6-B864-CC49AF45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5B742-5760-496E-B32A-D5ADAD71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03CB6-FD54-4BFD-ADC1-3638D3D0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BB416-AB46-4E59-9233-3BDF06E1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78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42EC82-9B5D-4A71-8AFA-79559F76F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959D80-BBBA-44D6-9867-F82C284AE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CC042-866C-4DF0-87AB-6205023F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876B5-BD78-4A34-9DA0-3E64DE6A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1380B-F818-42AF-8302-A5D1637A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53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3C35D-8A53-40B8-9296-91DCBD74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8860C-D9DA-4B3F-9AB8-5FE41887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D6371E-B26B-4F3D-B812-1BB8492B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19454-DED1-4BE2-9AAE-DFA85FD1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4FF22-D400-47D0-8FBA-C90BAEA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53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4DCFD-4B9C-492A-B2E3-080CBAB2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4B796A-17CB-4E39-82BE-31A77A0F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8FF3D-3C9E-4436-956F-F583F00E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F8A49-2A64-445E-8F55-288B399B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AD10E6-E864-4972-BC3D-66FBD9E3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62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BAFA7-C299-4984-9BC3-AAB044BA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3D541-C1B1-4643-A5AD-851679FB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164D94-1356-4B41-B39B-C7D2E9D2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DC06EE-E1EA-454E-AAB2-F1469218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D22935-F162-4691-9FCF-6F39CBCA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4FDE7-B03C-41D9-A221-8523659B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18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8C919-0F6E-4B79-91CA-EA16E87E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8E2909-9DAD-4F4B-97AC-4E2077C0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A9C4A2-6589-4CBD-87F8-F312983F0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FB1344-C569-4B03-9DA7-162FF4B53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670A25-E3FD-4978-8E11-203B594E0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2341D0-00C0-443F-9F57-AB4D49F9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C16E34-0DFE-44AB-84FD-1DBC6794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CCF37D-C745-4817-81C7-1DCDF839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500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8CADC-CDF2-41B3-9994-99DF481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CC6F8F-3D07-4FC8-B3D9-FF2A9BCA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A1B3A-9605-441D-BEAD-917C9153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289BEE-A826-4CAC-99C7-A71BA1E1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4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A9CFCF-E1D0-6C21-E241-4F3A08A72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69064"/>
            <a:ext cx="5148288" cy="10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2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329C16-C38D-B554-EBBD-1E2041A00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238535"/>
            <a:ext cx="2886530" cy="5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7568A-DEE8-47E1-A604-1CFA0E19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60337A-037B-4F25-833B-37EEBDC0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B6DD3D-EE90-453A-82AA-FBF581CE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779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466A17-142C-402E-A0A6-2D2CC00B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64DA47-DA68-444C-8B06-AF5DA5577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C4CCD-2C09-40FA-8D90-1EB72EF05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E67D-78A9-4719-8624-C69A41EFA7E8}" type="datetimeFigureOut">
              <a:rPr lang="es-AR" smtClean="0"/>
              <a:t>10/12/2025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149826-1D5C-4CA9-9A39-74678440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A5200-464C-4E0C-9CD1-C3D76C3C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2978-9FD0-4253-841F-09CD2739BD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0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cuerdadelequilibrista.blogspot.com/2013/06/equilibristas-ilustrados-y-esculpido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contacto-ar@root-secure.com" TargetMode="External"/><Relationship Id="rId4" Type="http://schemas.openxmlformats.org/officeDocument/2006/relationships/hyperlink" Target="http://www.root-secure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.pinterest.com/pin/311734224099995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e.vecteezy.com/vektorkunst/12626338-surfer-cartoon-farbige-clipart-illustration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ea-mamadedos.blogspot.com/2016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flaticon.es/icono-gratis/persona_3577429" TargetMode="External"/><Relationship Id="rId7" Type="http://schemas.openxmlformats.org/officeDocument/2006/relationships/hyperlink" Target="https://pixabay.com/es/consultores-consultor%C3%ADa-cliente-318064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hyperlink" Target="https://www.portalcienciayficcion.com/ciencia/cibern%C3%A9tica/inteligencia-artificial/inteligencias-artificiales-conscientes-del-futuro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www.agnesevardanega.eu/wiki/r/ggplot2/grafici_a_tort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A29D80B-3710-4423-A44D-B6697DE78445}"/>
              </a:ext>
            </a:extLst>
          </p:cNvPr>
          <p:cNvSpPr txBox="1"/>
          <p:nvPr/>
        </p:nvSpPr>
        <p:spPr>
          <a:xfrm>
            <a:off x="2155152" y="1970815"/>
            <a:ext cx="788170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/>
              <a:t>Utilización de la IA en la</a:t>
            </a:r>
          </a:p>
          <a:p>
            <a:pPr algn="ctr"/>
            <a:r>
              <a:rPr lang="es-AR" sz="3200" b="1" dirty="0"/>
              <a:t>(auto) evaluación de</a:t>
            </a:r>
          </a:p>
          <a:p>
            <a:pPr algn="ctr"/>
            <a:r>
              <a:rPr lang="es-AR" sz="3200" b="1" dirty="0"/>
              <a:t>Seguridad de la Información / Ciberseguridad</a:t>
            </a:r>
          </a:p>
          <a:p>
            <a:pPr algn="ctr"/>
            <a:endParaRPr lang="es-AR" sz="3200" b="1" dirty="0"/>
          </a:p>
          <a:p>
            <a:pPr algn="ctr"/>
            <a:r>
              <a:rPr lang="es-AR" sz="2800" b="1" dirty="0"/>
              <a:t>Caso práctico</a:t>
            </a:r>
          </a:p>
        </p:txBody>
      </p:sp>
    </p:spTree>
    <p:extLst>
      <p:ext uri="{BB962C8B-B14F-4D97-AF65-F5344CB8AC3E}">
        <p14:creationId xmlns:p14="http://schemas.microsoft.com/office/powerpoint/2010/main" val="11025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6BFC-50EA-C3B9-BE6E-AD8BB21C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03CF37-DE08-7D97-F796-8F1DC8746D82}"/>
              </a:ext>
            </a:extLst>
          </p:cNvPr>
          <p:cNvSpPr txBox="1"/>
          <p:nvPr/>
        </p:nvSpPr>
        <p:spPr>
          <a:xfrm>
            <a:off x="248706" y="1244460"/>
            <a:ext cx="3942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Si se analizan las capacidades organizacionales, se puede apreciar una mayor madurez en el Control de Acceso y Seguridad Física (Ley SO).</a:t>
            </a:r>
          </a:p>
          <a:p>
            <a:endParaRPr lang="es-AR" sz="2400" b="1" dirty="0"/>
          </a:p>
          <a:p>
            <a:r>
              <a:rPr lang="es-AR" sz="2400" dirty="0"/>
              <a:t>Los aspectos más críticos son la Seguridad en Desarrollo, Sistemas y Redes, Gestión de Activos y Gestión de la Información.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B48BF16-D334-A1BE-3253-C23B9B335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760064"/>
              </p:ext>
            </p:extLst>
          </p:nvPr>
        </p:nvGraphicFramePr>
        <p:xfrm>
          <a:off x="4076700" y="820615"/>
          <a:ext cx="8033238" cy="52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C29463B-4728-DB07-2338-844421CBA4B6}"/>
              </a:ext>
            </a:extLst>
          </p:cNvPr>
          <p:cNvSpPr txBox="1"/>
          <p:nvPr/>
        </p:nvSpPr>
        <p:spPr>
          <a:xfrm>
            <a:off x="4565388" y="200535"/>
            <a:ext cx="3061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Gobierno y Gestión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23E7-30F2-4D75-500B-66D31B08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4D1AFAD-4451-3DA7-F27F-CCEFD2FF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4" y="2249128"/>
            <a:ext cx="5157470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146BE0F5-3F8F-AB76-4EBC-F36E1D2EE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20" y="2249128"/>
            <a:ext cx="5272064" cy="18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24E4D6-F6DD-C3B6-CDDF-5DC5A575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20" y="4194819"/>
            <a:ext cx="5478145" cy="205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D975B8-F6DB-3541-12B2-7D8A2952A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" y="4330074"/>
            <a:ext cx="547814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08D18D-8C58-82AB-9D5E-18B6A8585097}"/>
              </a:ext>
            </a:extLst>
          </p:cNvPr>
          <p:cNvSpPr txBox="1"/>
          <p:nvPr/>
        </p:nvSpPr>
        <p:spPr>
          <a:xfrm>
            <a:off x="568711" y="1092824"/>
            <a:ext cx="1110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Identificar riesgos, evitar la generación de vulnerabilidades y responder en forma rápida y efectiva a incidentes y ataques. </a:t>
            </a:r>
            <a:endParaRPr lang="en-U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4CAE81-BE34-9ECB-7630-6FC35FC83CF6}"/>
              </a:ext>
            </a:extLst>
          </p:cNvPr>
          <p:cNvSpPr txBox="1"/>
          <p:nvPr/>
        </p:nvSpPr>
        <p:spPr>
          <a:xfrm>
            <a:off x="2922389" y="201888"/>
            <a:ext cx="676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Análisis de Riesgos + Planes de Remediación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E86A4C1-F931-3D6A-9010-D9D59B805D35}"/>
              </a:ext>
            </a:extLst>
          </p:cNvPr>
          <p:cNvSpPr/>
          <p:nvPr/>
        </p:nvSpPr>
        <p:spPr>
          <a:xfrm>
            <a:off x="4161692" y="5861538"/>
            <a:ext cx="1629508" cy="269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/>
              <a:t>Importancia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80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5F0A6-AC99-BE89-73D5-F78041C7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AFD561-03D7-3FE9-5595-B724D05FDB90}"/>
              </a:ext>
            </a:extLst>
          </p:cNvPr>
          <p:cNvSpPr txBox="1"/>
          <p:nvPr/>
        </p:nvSpPr>
        <p:spPr>
          <a:xfrm>
            <a:off x="274469" y="306213"/>
            <a:ext cx="11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EL RESULTADO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3A7966-731A-6E30-DAC0-0AD4CE529BF8}"/>
              </a:ext>
            </a:extLst>
          </p:cNvPr>
          <p:cNvSpPr txBox="1"/>
          <p:nvPr/>
        </p:nvSpPr>
        <p:spPr>
          <a:xfrm>
            <a:off x="274469" y="1560680"/>
            <a:ext cx="10030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Construir una solución que permita a las empresas evaluarse o ser evaluadas</a:t>
            </a:r>
          </a:p>
          <a:p>
            <a:endParaRPr lang="es-AR" sz="2400" dirty="0"/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De forma simple y sencilla</a:t>
            </a:r>
            <a:r>
              <a:rPr lang="es-AR" sz="2400" dirty="0">
                <a:sym typeface="Wingdings 2" panose="05020102010507070707" pitchFamily="18" charset="2"/>
              </a:rPr>
              <a:t> No hace falta ser un especialista en SI.</a:t>
            </a:r>
            <a:endParaRPr lang="es-AR" sz="2400" dirty="0"/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 err="1"/>
              <a:t>Agil</a:t>
            </a:r>
            <a:r>
              <a:rPr lang="es-AR" sz="2400" dirty="0">
                <a:sym typeface="Wingdings 2" panose="05020102010507070707" pitchFamily="18" charset="2"/>
              </a:rPr>
              <a:t> Fácil de Implementar, Fácil de utilizar. Fácil de instalar.</a:t>
            </a:r>
            <a:endParaRPr lang="es-AR" sz="2400" dirty="0"/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Económica.</a:t>
            </a:r>
            <a:r>
              <a:rPr lang="es-AR" sz="2400" dirty="0">
                <a:sym typeface="Wingdings 2" panose="05020102010507070707" pitchFamily="18" charset="2"/>
              </a:rPr>
              <a:t> </a:t>
            </a:r>
            <a:r>
              <a:rPr lang="es-AR" sz="2400" dirty="0"/>
              <a:t> Menos de U$ 2 de costo de IA por evaluación.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Confiable.</a:t>
            </a:r>
            <a:r>
              <a:rPr lang="es-AR" sz="2400" dirty="0">
                <a:sym typeface="Wingdings 2" panose="05020102010507070707" pitchFamily="18" charset="2"/>
              </a:rPr>
              <a:t> </a:t>
            </a:r>
            <a:r>
              <a:rPr lang="es-AR" sz="2400" dirty="0"/>
              <a:t> Los QA realizados arrojaron muy buenos resultados.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Adaptable.</a:t>
            </a:r>
            <a:r>
              <a:rPr lang="es-AR" sz="2400" dirty="0">
                <a:sym typeface="Wingdings 2" panose="05020102010507070707" pitchFamily="18" charset="2"/>
              </a:rPr>
              <a:t> </a:t>
            </a:r>
            <a:r>
              <a:rPr lang="es-AR" sz="2400" dirty="0"/>
              <a:t> Es cuestión de cambiar la Base de Datos/Norma.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Superadora.</a:t>
            </a:r>
            <a:r>
              <a:rPr lang="es-AR" sz="2400" dirty="0">
                <a:sym typeface="Wingdings 2" panose="05020102010507070707" pitchFamily="18" charset="2"/>
              </a:rPr>
              <a:t> </a:t>
            </a:r>
            <a:r>
              <a:rPr lang="es-AR" sz="2400" dirty="0"/>
              <a:t> Respuestas y recomendaciones profundas.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8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4B10-C69B-F137-6F89-FAE7ABD1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1C2D4A-693D-79AE-3C38-44BCBA83F426}"/>
              </a:ext>
            </a:extLst>
          </p:cNvPr>
          <p:cNvSpPr txBox="1"/>
          <p:nvPr/>
        </p:nvSpPr>
        <p:spPr>
          <a:xfrm>
            <a:off x="1400658" y="405106"/>
            <a:ext cx="373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dirty="0"/>
              <a:t>Comienza el Show!</a:t>
            </a:r>
          </a:p>
        </p:txBody>
      </p:sp>
      <p:pic>
        <p:nvPicPr>
          <p:cNvPr id="9" name="Imagen 8" descr="Un dibujo de una persona con un paraguas&#10;&#10;El contenido generado por IA puede ser incorrecto.">
            <a:extLst>
              <a:ext uri="{FF2B5EF4-FFF2-40B4-BE49-F238E27FC236}">
                <a16:creationId xmlns:a16="http://schemas.microsoft.com/office/drawing/2014/main" id="{853DB686-BC77-2F46-786E-E442B661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299" y="1203836"/>
            <a:ext cx="4307765" cy="51542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102CF2F-473B-FFE3-245B-1B389B5F2350}"/>
              </a:ext>
            </a:extLst>
          </p:cNvPr>
          <p:cNvSpPr txBox="1"/>
          <p:nvPr/>
        </p:nvSpPr>
        <p:spPr>
          <a:xfrm>
            <a:off x="6096000" y="2414954"/>
            <a:ext cx="45861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hlinkClick r:id="rId4"/>
              </a:rPr>
              <a:t>www.root-secure.com</a:t>
            </a:r>
            <a:endParaRPr lang="es-AR" sz="2800" dirty="0"/>
          </a:p>
          <a:p>
            <a:endParaRPr lang="es-AR" sz="2800" dirty="0"/>
          </a:p>
          <a:p>
            <a:r>
              <a:rPr lang="es-AR" sz="2800" dirty="0">
                <a:hlinkClick r:id="rId5"/>
              </a:rPr>
              <a:t>contacto-ar@root-secure.com</a:t>
            </a:r>
            <a:endParaRPr lang="es-A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7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781A5D-B5A7-BB1D-BB64-42476550BDFC}"/>
              </a:ext>
            </a:extLst>
          </p:cNvPr>
          <p:cNvSpPr txBox="1"/>
          <p:nvPr/>
        </p:nvSpPr>
        <p:spPr>
          <a:xfrm>
            <a:off x="3862505" y="2902120"/>
            <a:ext cx="364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8752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2B2D4EE-C362-E51B-0056-DB8C25CFF3CC}"/>
              </a:ext>
            </a:extLst>
          </p:cNvPr>
          <p:cNvSpPr txBox="1"/>
          <p:nvPr/>
        </p:nvSpPr>
        <p:spPr>
          <a:xfrm>
            <a:off x="274469" y="263460"/>
            <a:ext cx="1165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IMPULSORES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5233F-B247-6040-B50D-179EF36D6A46}"/>
              </a:ext>
            </a:extLst>
          </p:cNvPr>
          <p:cNvSpPr txBox="1"/>
          <p:nvPr/>
        </p:nvSpPr>
        <p:spPr>
          <a:xfrm>
            <a:off x="537669" y="1068996"/>
            <a:ext cx="6500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Ser parte del cambio y no sucumbir ante él.</a:t>
            </a:r>
            <a:endParaRPr lang="en-US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0987AF3-7669-1809-AA4C-69A83EBA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822" y="1874532"/>
            <a:ext cx="3097364" cy="2433246"/>
          </a:xfrm>
          <a:prstGeom prst="rect">
            <a:avLst/>
          </a:prstGeom>
        </p:spPr>
      </p:pic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3A9106A-AF5A-1EF8-D796-E5AE33EF7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43186" y="1874532"/>
            <a:ext cx="1841687" cy="24332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B34778-B807-2095-2DC3-E8DAFBAA6C04}"/>
              </a:ext>
            </a:extLst>
          </p:cNvPr>
          <p:cNvSpPr txBox="1"/>
          <p:nvPr/>
        </p:nvSpPr>
        <p:spPr>
          <a:xfrm>
            <a:off x="2312276" y="2808839"/>
            <a:ext cx="9112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1763"/>
            <a:r>
              <a:rPr lang="es-AR" sz="2800" dirty="0"/>
              <a:t>Gran cantidad de Pymes, de 4 a 200 personas, de base tecnológica (web), </a:t>
            </a:r>
            <a:r>
              <a:rPr lang="es-AR" sz="2800" dirty="0" err="1"/>
              <a:t>On-Prem</a:t>
            </a:r>
            <a:r>
              <a:rPr lang="es-AR" sz="2800" dirty="0"/>
              <a:t>, OT y todas las combinaciones posibles, </a:t>
            </a:r>
          </a:p>
          <a:p>
            <a:r>
              <a:rPr lang="es-AR" sz="2800" dirty="0"/>
              <a:t>se ven obligadas, por incidentes ocurridos o por requisito de sus clientes, a implementar medidas de Seguridad.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4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BC0C-8A26-BF04-48A6-C08370AD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DA14AB-E3DB-E3FE-6481-653E0D5100F0}"/>
              </a:ext>
            </a:extLst>
          </p:cNvPr>
          <p:cNvSpPr txBox="1"/>
          <p:nvPr/>
        </p:nvSpPr>
        <p:spPr>
          <a:xfrm>
            <a:off x="274469" y="263460"/>
            <a:ext cx="1165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EL EQUIPO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A4438F-1370-9A8A-5B06-C26673F7AC9E}"/>
              </a:ext>
            </a:extLst>
          </p:cNvPr>
          <p:cNvSpPr txBox="1"/>
          <p:nvPr/>
        </p:nvSpPr>
        <p:spPr>
          <a:xfrm>
            <a:off x="515007" y="1303283"/>
            <a:ext cx="3573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Anahí Bazet</a:t>
            </a:r>
          </a:p>
          <a:p>
            <a:r>
              <a:rPr lang="en-US" sz="2400" dirty="0" err="1"/>
              <a:t>Ingeniera</a:t>
            </a:r>
            <a:r>
              <a:rPr lang="en-US" sz="2400" dirty="0"/>
              <a:t> </a:t>
            </a:r>
            <a:r>
              <a:rPr lang="en-US" sz="2400" dirty="0" err="1"/>
              <a:t>especialista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IA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C80039-009A-8DE4-6AAE-2F33CC9442B8}"/>
              </a:ext>
            </a:extLst>
          </p:cNvPr>
          <p:cNvSpPr txBox="1"/>
          <p:nvPr/>
        </p:nvSpPr>
        <p:spPr>
          <a:xfrm>
            <a:off x="6097709" y="1303283"/>
            <a:ext cx="5579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400" b="1" dirty="0"/>
              <a:t>Ramiro Besse Molina</a:t>
            </a:r>
          </a:p>
          <a:p>
            <a:pPr algn="r"/>
            <a:r>
              <a:rPr lang="en-US" sz="2400" dirty="0" err="1"/>
              <a:t>Especialista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Seguridad</a:t>
            </a:r>
            <a:r>
              <a:rPr lang="en-US" sz="2400" dirty="0"/>
              <a:t> de la </a:t>
            </a:r>
            <a:r>
              <a:rPr lang="en-US" sz="2400" dirty="0" err="1"/>
              <a:t>Información</a:t>
            </a:r>
            <a:endParaRPr lang="en-US" sz="2400" dirty="0"/>
          </a:p>
          <a:p>
            <a:pPr algn="r"/>
            <a:r>
              <a:rPr lang="en-US" sz="2400" dirty="0" err="1"/>
              <a:t>Experiencia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Full Stack Developer</a:t>
            </a:r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540B0A-39F0-BFDC-FC99-933F2AFCE89E}"/>
              </a:ext>
            </a:extLst>
          </p:cNvPr>
          <p:cNvSpPr txBox="1"/>
          <p:nvPr/>
        </p:nvSpPr>
        <p:spPr>
          <a:xfrm>
            <a:off x="515007" y="3820510"/>
            <a:ext cx="523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Sebastián Rodríguez</a:t>
            </a:r>
          </a:p>
          <a:p>
            <a:r>
              <a:rPr lang="en-US" sz="2400" dirty="0" err="1"/>
              <a:t>Especialista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Cyberseguridad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experiencia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ISO 27002, NIST y CIS</a:t>
            </a:r>
            <a:endParaRPr lang="es-AR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7982C7-368F-6653-4EB4-0FDFF2BF0F55}"/>
              </a:ext>
            </a:extLst>
          </p:cNvPr>
          <p:cNvSpPr txBox="1"/>
          <p:nvPr/>
        </p:nvSpPr>
        <p:spPr>
          <a:xfrm>
            <a:off x="7226095" y="3754224"/>
            <a:ext cx="4450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400" b="1" dirty="0"/>
              <a:t>Marcelo Rodríguez</a:t>
            </a:r>
          </a:p>
          <a:p>
            <a:pPr algn="r"/>
            <a:r>
              <a:rPr lang="en-US" sz="2400" dirty="0"/>
              <a:t>Socio </a:t>
            </a:r>
            <a:r>
              <a:rPr lang="en-US" sz="2400" dirty="0" err="1"/>
              <a:t>Gerente</a:t>
            </a:r>
            <a:r>
              <a:rPr lang="en-US" sz="2400" dirty="0"/>
              <a:t> y </a:t>
            </a:r>
            <a:r>
              <a:rPr lang="en-US" sz="2400" dirty="0" err="1"/>
              <a:t>fundador</a:t>
            </a:r>
            <a:r>
              <a:rPr lang="en-US" sz="2400" dirty="0"/>
              <a:t> de RS</a:t>
            </a:r>
          </a:p>
          <a:p>
            <a:pPr algn="r"/>
            <a:r>
              <a:rPr lang="en-US" sz="2400" dirty="0" err="1"/>
              <a:t>Especialista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Servicio al </a:t>
            </a:r>
            <a:r>
              <a:rPr lang="en-US" sz="2400" dirty="0" err="1"/>
              <a:t>Cliente</a:t>
            </a:r>
            <a:endParaRPr lang="es-AR" sz="2400" dirty="0"/>
          </a:p>
        </p:txBody>
      </p:sp>
      <p:pic>
        <p:nvPicPr>
          <p:cNvPr id="8" name="Imagen 7" descr="Imagen que contiene persona, jugador, hombre, tabla&#10;&#10;El contenido generado por IA puede ser incorrecto.">
            <a:extLst>
              <a:ext uri="{FF2B5EF4-FFF2-40B4-BE49-F238E27FC236}">
                <a16:creationId xmlns:a16="http://schemas.microsoft.com/office/drawing/2014/main" id="{A5DE2756-7E01-74F6-5D33-AA33FA309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8992" y="2296510"/>
            <a:ext cx="1524000" cy="1524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C37C1E8-705C-2EE5-5678-9B86F1D64D51}"/>
              </a:ext>
            </a:extLst>
          </p:cNvPr>
          <p:cNvSpPr txBox="1"/>
          <p:nvPr/>
        </p:nvSpPr>
        <p:spPr>
          <a:xfrm>
            <a:off x="3071101" y="5537442"/>
            <a:ext cx="604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Todo el equipo de Consultores de </a:t>
            </a:r>
            <a:r>
              <a:rPr lang="es-AR" sz="2400" b="1" dirty="0" err="1"/>
              <a:t>Root-Secure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9125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A29F-C6A3-FA80-7AD7-436E3CEF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09BC3C-41C1-819E-6CE3-B53579FEE43B}"/>
              </a:ext>
            </a:extLst>
          </p:cNvPr>
          <p:cNvSpPr txBox="1"/>
          <p:nvPr/>
        </p:nvSpPr>
        <p:spPr>
          <a:xfrm>
            <a:off x="274469" y="306213"/>
            <a:ext cx="11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EL DESAFIO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3BE9B0-7C1A-F90D-0823-20769189940E}"/>
              </a:ext>
            </a:extLst>
          </p:cNvPr>
          <p:cNvSpPr txBox="1"/>
          <p:nvPr/>
        </p:nvSpPr>
        <p:spPr>
          <a:xfrm>
            <a:off x="274469" y="1560680"/>
            <a:ext cx="97405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Construir una solución que permita a las empresas evaluarse o ser evaluadas</a:t>
            </a:r>
          </a:p>
          <a:p>
            <a:endParaRPr lang="es-AR" sz="2400" dirty="0"/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De forma simple y sencilla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 err="1"/>
              <a:t>Agil</a:t>
            </a:r>
            <a:endParaRPr lang="es-AR" sz="2400" dirty="0"/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Económica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Confiable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Adaptable</a:t>
            </a:r>
          </a:p>
          <a:p>
            <a:pPr marL="1524000" indent="-342900">
              <a:buFont typeface="Arial" panose="020B0604020202020204" pitchFamily="34" charset="0"/>
              <a:buChar char="•"/>
            </a:pPr>
            <a:r>
              <a:rPr lang="es-AR" sz="2400" dirty="0"/>
              <a:t>Superadora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2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85908-1BF8-B1F5-CC8C-3D1B938D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8DDBB0-0DAD-0959-0380-76A300B520FB}"/>
              </a:ext>
            </a:extLst>
          </p:cNvPr>
          <p:cNvSpPr txBox="1"/>
          <p:nvPr/>
        </p:nvSpPr>
        <p:spPr>
          <a:xfrm>
            <a:off x="274469" y="306213"/>
            <a:ext cx="11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LA SORPRESA y LOS OBSTACULOS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E1E87D-D32F-BA97-EA86-DFF338BF6055}"/>
              </a:ext>
            </a:extLst>
          </p:cNvPr>
          <p:cNvSpPr txBox="1"/>
          <p:nvPr/>
        </p:nvSpPr>
        <p:spPr>
          <a:xfrm>
            <a:off x="274469" y="1087715"/>
            <a:ext cx="11560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Del análisis que realizamos sobre diferentes modelos, donde el  </a:t>
            </a:r>
            <a:r>
              <a:rPr lang="es-AR" sz="2400" dirty="0" err="1"/>
              <a:t>el</a:t>
            </a:r>
            <a:r>
              <a:rPr lang="es-AR" sz="2400" dirty="0"/>
              <a:t> 100% del proceso era manejado por la IA, obtuvimos los siguientes resultados:  </a:t>
            </a:r>
          </a:p>
          <a:p>
            <a:endParaRPr lang="es-AR" sz="2400" dirty="0"/>
          </a:p>
          <a:p>
            <a:pPr marL="342900" indent="-342900">
              <a:buFont typeface="Wingdings 2" panose="05020102010507070707" pitchFamily="18" charset="2"/>
              <a:buChar char=""/>
            </a:pPr>
            <a:r>
              <a:rPr lang="es-AR" sz="2400" dirty="0"/>
              <a:t>Respuestas superadoras al lo que surgía de los GAPS que solíamos hacer con aspectos que no habíamos considerábamos. </a:t>
            </a:r>
          </a:p>
          <a:p>
            <a:pPr marL="342900" indent="-342900">
              <a:buFont typeface="Wingdings 2" panose="05020102010507070707" pitchFamily="18" charset="2"/>
              <a:buChar char=""/>
            </a:pPr>
            <a:endParaRPr lang="es-AR" sz="2400" dirty="0"/>
          </a:p>
          <a:p>
            <a:pPr marL="342900" indent="-342900">
              <a:buClr>
                <a:srgbClr val="C00000"/>
              </a:buClr>
              <a:buFont typeface="Wingdings 2" panose="05020102010507070707" pitchFamily="18" charset="2"/>
              <a:buChar char=""/>
            </a:pPr>
            <a:r>
              <a:rPr lang="es-AR" sz="2400" dirty="0"/>
              <a:t>Se salteaba controles</a:t>
            </a:r>
          </a:p>
          <a:p>
            <a:pPr marL="342900" indent="-342900">
              <a:buClr>
                <a:srgbClr val="C00000"/>
              </a:buClr>
              <a:buFont typeface="Wingdings 2" panose="05020102010507070707" pitchFamily="18" charset="2"/>
              <a:buChar char=""/>
            </a:pPr>
            <a:r>
              <a:rPr lang="es-AR" sz="2400" dirty="0"/>
              <a:t>Confundía controles</a:t>
            </a:r>
          </a:p>
          <a:p>
            <a:pPr marL="342900" indent="-342900">
              <a:buClr>
                <a:srgbClr val="C00000"/>
              </a:buClr>
              <a:buFont typeface="Wingdings 2" panose="05020102010507070707" pitchFamily="18" charset="2"/>
              <a:buChar char=""/>
            </a:pPr>
            <a:r>
              <a:rPr lang="es-AR" sz="2400" dirty="0"/>
              <a:t>Mezclaba controles</a:t>
            </a:r>
          </a:p>
          <a:p>
            <a:pPr marL="342900" indent="-342900">
              <a:buClr>
                <a:srgbClr val="C00000"/>
              </a:buClr>
              <a:buFont typeface="Wingdings 2" panose="05020102010507070707" pitchFamily="18" charset="2"/>
              <a:buChar char=""/>
            </a:pPr>
            <a:r>
              <a:rPr lang="es-AR" sz="2400" dirty="0"/>
              <a:t>Delirios – Fácil </a:t>
            </a:r>
            <a:r>
              <a:rPr lang="es-AR" sz="2400"/>
              <a:t>de confundir</a:t>
            </a:r>
            <a:endParaRPr lang="es-AR" sz="2400" dirty="0"/>
          </a:p>
          <a:p>
            <a:pPr marL="342900" indent="-342900">
              <a:buClr>
                <a:srgbClr val="C00000"/>
              </a:buClr>
              <a:buFont typeface="Wingdings 2" panose="05020102010507070707" pitchFamily="18" charset="2"/>
              <a:buChar char=""/>
            </a:pPr>
            <a:r>
              <a:rPr lang="es-AR" sz="2400" dirty="0"/>
              <a:t>Repetía errores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8CC56-6A0C-C10D-BEE3-6928C704F67C}"/>
              </a:ext>
            </a:extLst>
          </p:cNvPr>
          <p:cNvSpPr txBox="1"/>
          <p:nvPr/>
        </p:nvSpPr>
        <p:spPr>
          <a:xfrm>
            <a:off x="332275" y="5478490"/>
            <a:ext cx="1156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A pesar los esfuerzos de </a:t>
            </a:r>
            <a:r>
              <a:rPr lang="es-AR" sz="2400" b="1" dirty="0"/>
              <a:t>Anahí</a:t>
            </a:r>
            <a:r>
              <a:rPr lang="es-AR" sz="2400" dirty="0"/>
              <a:t> de configurar y gestionar la IA, los errores seguían sucediendo, haciendo al modelo impracticable para los no especialistas. </a:t>
            </a:r>
          </a:p>
        </p:txBody>
      </p:sp>
    </p:spTree>
    <p:extLst>
      <p:ext uri="{BB962C8B-B14F-4D97-AF65-F5344CB8AC3E}">
        <p14:creationId xmlns:p14="http://schemas.microsoft.com/office/powerpoint/2010/main" val="13462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63B4-6BDD-E1CF-3144-372AA926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04FD5DA-6B61-1ED8-1C8A-7CCCCBD0B309}"/>
              </a:ext>
            </a:extLst>
          </p:cNvPr>
          <p:cNvSpPr txBox="1"/>
          <p:nvPr/>
        </p:nvSpPr>
        <p:spPr>
          <a:xfrm>
            <a:off x="274469" y="306213"/>
            <a:ext cx="11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EL MODELO DEFINITIVO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3A7A8F-936D-1A02-0691-5599AC2B64BD}"/>
              </a:ext>
            </a:extLst>
          </p:cNvPr>
          <p:cNvSpPr txBox="1"/>
          <p:nvPr/>
        </p:nvSpPr>
        <p:spPr>
          <a:xfrm>
            <a:off x="2929319" y="3147353"/>
            <a:ext cx="195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ISO/IEC 27002</a:t>
            </a:r>
            <a:endParaRPr lang="en-U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E7E912-E59E-2AEF-92F7-12241EDD8C8A}"/>
              </a:ext>
            </a:extLst>
          </p:cNvPr>
          <p:cNvSpPr txBox="1"/>
          <p:nvPr/>
        </p:nvSpPr>
        <p:spPr>
          <a:xfrm>
            <a:off x="1519995" y="448577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NIST 800-53 + CSF</a:t>
            </a:r>
          </a:p>
        </p:txBody>
      </p:sp>
      <p:pic>
        <p:nvPicPr>
          <p:cNvPr id="12" name="Picture 6" descr="CIS Center for Internet Security">
            <a:extLst>
              <a:ext uri="{FF2B5EF4-FFF2-40B4-BE49-F238E27FC236}">
                <a16:creationId xmlns:a16="http://schemas.microsoft.com/office/drawing/2014/main" id="{C1B8861D-1107-BE2E-AB98-047AA524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35" y="3857633"/>
            <a:ext cx="1423489" cy="5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6B0846-19B1-D5C6-ABFE-11254F4D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39" y="2019444"/>
            <a:ext cx="1299140" cy="11119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7393A7A-F0B6-FD2C-CC04-96C46C4CD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774" y="3944180"/>
            <a:ext cx="1369072" cy="5520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4ABD20-697A-FDBB-3EA9-C23F97EF0EB4}"/>
              </a:ext>
            </a:extLst>
          </p:cNvPr>
          <p:cNvSpPr txBox="1"/>
          <p:nvPr/>
        </p:nvSpPr>
        <p:spPr>
          <a:xfrm>
            <a:off x="4548667" y="818822"/>
            <a:ext cx="312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AREA DETERMINISTICA</a:t>
            </a:r>
            <a:endParaRPr lang="en-US" sz="2400" b="1" dirty="0"/>
          </a:p>
        </p:txBody>
      </p:sp>
      <p:pic>
        <p:nvPicPr>
          <p:cNvPr id="1026" name="Picture 2" descr="CMMI Logo PNG Vector (EPS) Free Download">
            <a:extLst>
              <a:ext uri="{FF2B5EF4-FFF2-40B4-BE49-F238E27FC236}">
                <a16:creationId xmlns:a16="http://schemas.microsoft.com/office/drawing/2014/main" id="{B97F44A7-53A8-3733-5B07-91D0FE0C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7" y="3905386"/>
            <a:ext cx="848225" cy="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C81777-3A5E-228C-B69B-EBD447FC36D3}"/>
              </a:ext>
            </a:extLst>
          </p:cNvPr>
          <p:cNvSpPr txBox="1"/>
          <p:nvPr/>
        </p:nvSpPr>
        <p:spPr>
          <a:xfrm>
            <a:off x="2034828" y="5103426"/>
            <a:ext cx="3707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Conocimiento Consultores</a:t>
            </a:r>
          </a:p>
          <a:p>
            <a:pPr algn="ctr"/>
            <a:r>
              <a:rPr lang="es-AR" sz="2400" dirty="0" err="1"/>
              <a:t>Root-Secure</a:t>
            </a:r>
            <a:r>
              <a:rPr lang="es-AR" sz="2400" dirty="0"/>
              <a:t> </a:t>
            </a:r>
            <a:endParaRPr lang="en-US" sz="2400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4E39369B-52A3-8FF6-CB68-C25E09D62A93}"/>
              </a:ext>
            </a:extLst>
          </p:cNvPr>
          <p:cNvSpPr/>
          <p:nvPr/>
        </p:nvSpPr>
        <p:spPr>
          <a:xfrm>
            <a:off x="5993729" y="1716824"/>
            <a:ext cx="454978" cy="454046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5EF3F5A9-45DA-78DE-7DDA-9163B11FDB48}"/>
              </a:ext>
            </a:extLst>
          </p:cNvPr>
          <p:cNvSpPr/>
          <p:nvPr/>
        </p:nvSpPr>
        <p:spPr>
          <a:xfrm>
            <a:off x="6634508" y="4112850"/>
            <a:ext cx="2083105" cy="21444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lvl="1" indent="-285750"/>
            <a:r>
              <a:rPr lang="es-AR" sz="1600" dirty="0"/>
              <a:t>93 Controles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Descripción</a:t>
            </a:r>
            <a:endParaRPr lang="en-US" sz="1600" dirty="0"/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 </a:t>
            </a:r>
            <a:r>
              <a:rPr lang="en-US" sz="1600" dirty="0" err="1"/>
              <a:t>preg</a:t>
            </a:r>
            <a:r>
              <a:rPr lang="en-US" sz="1600" dirty="0"/>
              <a:t> x Control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Prioridad</a:t>
            </a:r>
            <a:endParaRPr lang="en-US" sz="1600" dirty="0"/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Categorización</a:t>
            </a:r>
            <a:endParaRPr lang="en-US" sz="1600" dirty="0"/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….</a:t>
            </a:r>
          </a:p>
        </p:txBody>
      </p:sp>
      <p:sp>
        <p:nvSpPr>
          <p:cNvPr id="8" name="Diagrama de flujo: proceso predefinido 7">
            <a:extLst>
              <a:ext uri="{FF2B5EF4-FFF2-40B4-BE49-F238E27FC236}">
                <a16:creationId xmlns:a16="http://schemas.microsoft.com/office/drawing/2014/main" id="{08B350E2-827C-09DA-D96E-1A2B69E97CF8}"/>
              </a:ext>
            </a:extLst>
          </p:cNvPr>
          <p:cNvSpPr/>
          <p:nvPr/>
        </p:nvSpPr>
        <p:spPr>
          <a:xfrm>
            <a:off x="6594577" y="1527966"/>
            <a:ext cx="2162969" cy="2144442"/>
          </a:xfrm>
          <a:prstGeom prst="flowChartPredefined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APP</a:t>
            </a:r>
          </a:p>
          <a:p>
            <a:pPr algn="ctr"/>
            <a:r>
              <a:rPr lang="es-AR" dirty="0"/>
              <a:t>(Desarrollada x Ramiro)</a:t>
            </a:r>
            <a:endParaRPr lang="en-U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BFFBE8B-A1BC-FF75-E4AE-D8AB340DC227}"/>
              </a:ext>
            </a:extLst>
          </p:cNvPr>
          <p:cNvCxnSpPr>
            <a:stCxn id="7" idx="1"/>
            <a:endCxn id="8" idx="2"/>
          </p:cNvCxnSpPr>
          <p:nvPr/>
        </p:nvCxnSpPr>
        <p:spPr>
          <a:xfrm flipV="1">
            <a:off x="7676061" y="3672408"/>
            <a:ext cx="1" cy="440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FC1F-5B50-B2AE-0489-71F7F1A1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1BF6116-0358-19AA-7C2E-7438A859B4E9}"/>
              </a:ext>
            </a:extLst>
          </p:cNvPr>
          <p:cNvSpPr txBox="1"/>
          <p:nvPr/>
        </p:nvSpPr>
        <p:spPr>
          <a:xfrm>
            <a:off x="274469" y="306213"/>
            <a:ext cx="11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B050"/>
                </a:solidFill>
              </a:rPr>
              <a:t>EL MODELO DEFINITIVO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DE50DA3C-2ED5-90BF-6B01-39D7BB65550B}"/>
              </a:ext>
            </a:extLst>
          </p:cNvPr>
          <p:cNvSpPr/>
          <p:nvPr/>
        </p:nvSpPr>
        <p:spPr>
          <a:xfrm>
            <a:off x="4601970" y="4077681"/>
            <a:ext cx="2083105" cy="21444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lvl="1" indent="-285750"/>
            <a:r>
              <a:rPr lang="es-AR" sz="1600" dirty="0"/>
              <a:t>93 Controles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Descripción</a:t>
            </a:r>
            <a:endParaRPr lang="en-US" sz="1600" dirty="0"/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 </a:t>
            </a:r>
            <a:r>
              <a:rPr lang="en-US" sz="1600" dirty="0" err="1"/>
              <a:t>preg</a:t>
            </a:r>
            <a:r>
              <a:rPr lang="en-US" sz="1600" dirty="0"/>
              <a:t> x Control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Prioridad</a:t>
            </a:r>
            <a:endParaRPr lang="en-US" sz="1600" dirty="0"/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8" name="Diagrama de flujo: proceso predefinido 7">
            <a:extLst>
              <a:ext uri="{FF2B5EF4-FFF2-40B4-BE49-F238E27FC236}">
                <a16:creationId xmlns:a16="http://schemas.microsoft.com/office/drawing/2014/main" id="{344EAF5A-EB95-E3D5-B95C-DEC926ED17D6}"/>
              </a:ext>
            </a:extLst>
          </p:cNvPr>
          <p:cNvSpPr/>
          <p:nvPr/>
        </p:nvSpPr>
        <p:spPr>
          <a:xfrm>
            <a:off x="4562039" y="1492797"/>
            <a:ext cx="2162969" cy="2144442"/>
          </a:xfrm>
          <a:prstGeom prst="flowChartPredefined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APP</a:t>
            </a:r>
          </a:p>
          <a:p>
            <a:pPr algn="ctr"/>
            <a:r>
              <a:rPr lang="es-AR" dirty="0"/>
              <a:t>(Desarrollada x Ramiro)</a:t>
            </a:r>
            <a:endParaRPr lang="en-U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338CFCF-9904-9D48-D85B-DA193112ECFD}"/>
              </a:ext>
            </a:extLst>
          </p:cNvPr>
          <p:cNvCxnSpPr>
            <a:stCxn id="7" idx="1"/>
            <a:endCxn id="8" idx="2"/>
          </p:cNvCxnSpPr>
          <p:nvPr/>
        </p:nvCxnSpPr>
        <p:spPr>
          <a:xfrm flipV="1">
            <a:off x="5643523" y="3637239"/>
            <a:ext cx="1" cy="440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65DBC238-228D-074D-A3E9-A8204B3B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2162" y="1463343"/>
            <a:ext cx="1772964" cy="1772964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BFA3A9B-7550-1F42-EE62-CC8EB5249A84}"/>
              </a:ext>
            </a:extLst>
          </p:cNvPr>
          <p:cNvCxnSpPr>
            <a:cxnSpLocks/>
          </p:cNvCxnSpPr>
          <p:nvPr/>
        </p:nvCxnSpPr>
        <p:spPr>
          <a:xfrm>
            <a:off x="6809091" y="2047872"/>
            <a:ext cx="32962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827FDA2-7062-BF3B-727E-BE5D4175C305}"/>
              </a:ext>
            </a:extLst>
          </p:cNvPr>
          <p:cNvSpPr txBox="1"/>
          <p:nvPr/>
        </p:nvSpPr>
        <p:spPr>
          <a:xfrm>
            <a:off x="9871496" y="3175574"/>
            <a:ext cx="1703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Cliente</a:t>
            </a:r>
            <a:endParaRPr lang="en-US" sz="2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B049465-5A63-3393-EBA1-F7E619D1B09E}"/>
              </a:ext>
            </a:extLst>
          </p:cNvPr>
          <p:cNvSpPr txBox="1"/>
          <p:nvPr/>
        </p:nvSpPr>
        <p:spPr>
          <a:xfrm>
            <a:off x="6737741" y="1690971"/>
            <a:ext cx="3438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dirty="0"/>
              <a:t>Control por</a:t>
            </a:r>
            <a:r>
              <a:rPr lang="en-US" sz="2000" dirty="0"/>
              <a:t> Control</a:t>
            </a:r>
          </a:p>
          <a:p>
            <a:pPr algn="ctr"/>
            <a:r>
              <a:rPr lang="en-US" sz="2000" dirty="0"/>
              <a:t>3 </a:t>
            </a:r>
            <a:r>
              <a:rPr lang="en-US" sz="2000" dirty="0" err="1"/>
              <a:t>Preguntas</a:t>
            </a:r>
            <a:r>
              <a:rPr lang="en-US" sz="2000" dirty="0"/>
              <a:t> x Control</a:t>
            </a:r>
            <a:endParaRPr lang="es-AR" sz="2000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056C396-A7DE-76F3-0C8A-9403945BAE3A}"/>
              </a:ext>
            </a:extLst>
          </p:cNvPr>
          <p:cNvGrpSpPr/>
          <p:nvPr/>
        </p:nvGrpSpPr>
        <p:grpSpPr>
          <a:xfrm>
            <a:off x="6627475" y="2565018"/>
            <a:ext cx="5083935" cy="3522571"/>
            <a:chOff x="6627475" y="2565018"/>
            <a:chExt cx="5083935" cy="3522571"/>
          </a:xfrm>
        </p:grpSpPr>
        <p:pic>
          <p:nvPicPr>
            <p:cNvPr id="30" name="Imagen 29" descr="Dibujo de una persona con la boca abierta&#10;&#10;El contenido generado por IA puede ser incorrecto.">
              <a:extLst>
                <a:ext uri="{FF2B5EF4-FFF2-40B4-BE49-F238E27FC236}">
                  <a16:creationId xmlns:a16="http://schemas.microsoft.com/office/drawing/2014/main" id="{E0597339-5407-1715-608E-7B2B0B95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167449" y="4690025"/>
              <a:ext cx="2543961" cy="1397564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A505270-80C4-5C99-3460-3E8507ED9AFA}"/>
                </a:ext>
              </a:extLst>
            </p:cNvPr>
            <p:cNvSpPr txBox="1"/>
            <p:nvPr/>
          </p:nvSpPr>
          <p:spPr>
            <a:xfrm rot="1877015">
              <a:off x="6627475" y="3357100"/>
              <a:ext cx="40670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Detalle</a:t>
              </a:r>
              <a:r>
                <a:rPr lang="en-US" sz="2000" dirty="0"/>
                <a:t> del Control + </a:t>
              </a:r>
              <a:r>
                <a:rPr lang="en-US" sz="2000" dirty="0" err="1"/>
                <a:t>Respuestas</a:t>
              </a:r>
              <a:endParaRPr lang="es-AR" sz="2000" dirty="0"/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F3682841-1353-9574-4046-2940277EBB7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725008" y="2565018"/>
              <a:ext cx="3520970" cy="21250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0BDF28CC-C3C6-1F5D-E074-5849EA916D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5075" y="5018888"/>
              <a:ext cx="2099500" cy="47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1131657E-FE4E-6ECD-8730-42BD226CFE46}"/>
                </a:ext>
              </a:extLst>
            </p:cNvPr>
            <p:cNvSpPr txBox="1"/>
            <p:nvPr/>
          </p:nvSpPr>
          <p:spPr>
            <a:xfrm>
              <a:off x="6819252" y="4690025"/>
              <a:ext cx="244244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AR" sz="2000" dirty="0"/>
                <a:t>Madurez Actual</a:t>
              </a:r>
            </a:p>
            <a:p>
              <a:pPr algn="ctr"/>
              <a:r>
                <a:rPr lang="es-AR" sz="2000" dirty="0"/>
                <a:t>Plan para :</a:t>
              </a:r>
            </a:p>
            <a:p>
              <a:pPr marL="342900" indent="-342900" algn="ctr">
                <a:buFontTx/>
                <a:buChar char="-"/>
              </a:pPr>
              <a:r>
                <a:rPr lang="es-AR" sz="2000" dirty="0"/>
                <a:t>Definido (3)</a:t>
              </a:r>
            </a:p>
            <a:p>
              <a:pPr algn="ctr"/>
              <a:r>
                <a:rPr lang="es-AR" sz="2000" dirty="0"/>
                <a:t>- Administrado (4)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0587812-44B7-7171-B04D-3C3DC8E872EE}"/>
              </a:ext>
            </a:extLst>
          </p:cNvPr>
          <p:cNvGrpSpPr/>
          <p:nvPr/>
        </p:nvGrpSpPr>
        <p:grpSpPr>
          <a:xfrm>
            <a:off x="541530" y="954853"/>
            <a:ext cx="4284612" cy="5027387"/>
            <a:chOff x="541530" y="954853"/>
            <a:chExt cx="4284612" cy="5027387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D6953358-6CB2-DB7C-E1A9-BB6376733806}"/>
                </a:ext>
              </a:extLst>
            </p:cNvPr>
            <p:cNvGrpSpPr/>
            <p:nvPr/>
          </p:nvGrpSpPr>
          <p:grpSpPr>
            <a:xfrm>
              <a:off x="541530" y="954853"/>
              <a:ext cx="4284612" cy="5027387"/>
              <a:chOff x="541530" y="954853"/>
              <a:chExt cx="4284612" cy="5027387"/>
            </a:xfrm>
          </p:grpSpPr>
          <p:pic>
            <p:nvPicPr>
              <p:cNvPr id="9" name="Imagen 8" descr="Dibujo de una persona&#10;&#10;El contenido generado por IA puede ser incorrecto.">
                <a:extLst>
                  <a:ext uri="{FF2B5EF4-FFF2-40B4-BE49-F238E27FC236}">
                    <a16:creationId xmlns:a16="http://schemas.microsoft.com/office/drawing/2014/main" id="{4D782BAC-B884-BB62-8A62-6AD81A173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101156" y="4317563"/>
                <a:ext cx="1664677" cy="1664677"/>
              </a:xfrm>
              <a:prstGeom prst="rect">
                <a:avLst/>
              </a:prstGeom>
            </p:spPr>
          </p:pic>
          <p:cxnSp>
            <p:nvCxnSpPr>
              <p:cNvPr id="13" name="Conector recto de flecha 12">
                <a:extLst>
                  <a:ext uri="{FF2B5EF4-FFF2-40B4-BE49-F238E27FC236}">
                    <a16:creationId xmlns:a16="http://schemas.microsoft.com/office/drawing/2014/main" id="{FC0CC6E4-2CD4-E3A0-426E-16A6138C3A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010" y="5351744"/>
                <a:ext cx="166202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FE107E4-DE09-FE93-C664-0CF24445A931}"/>
                  </a:ext>
                </a:extLst>
              </p:cNvPr>
              <p:cNvSpPr txBox="1"/>
              <p:nvPr/>
            </p:nvSpPr>
            <p:spPr>
              <a:xfrm>
                <a:off x="2383701" y="4897093"/>
                <a:ext cx="24424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2000" dirty="0"/>
                  <a:t>QA</a:t>
                </a:r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D0B53617-E52B-C119-23F7-8D8BA19027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0077" y="2981188"/>
                <a:ext cx="1729630" cy="13363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Imagen 28" descr="Gráfico, Gráfico circular&#10;&#10;El contenido generado por IA puede ser incorrecto.">
                <a:extLst>
                  <a:ext uri="{FF2B5EF4-FFF2-40B4-BE49-F238E27FC236}">
                    <a16:creationId xmlns:a16="http://schemas.microsoft.com/office/drawing/2014/main" id="{31D2149A-3AF1-7C6B-3C21-3EB6E99A8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541530" y="954853"/>
                <a:ext cx="3056233" cy="1883616"/>
              </a:xfrm>
              <a:prstGeom prst="rect">
                <a:avLst/>
              </a:prstGeom>
            </p:spPr>
          </p:pic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A9EC73B5-017D-F908-0688-6BD77693B70D}"/>
                </a:ext>
              </a:extLst>
            </p:cNvPr>
            <p:cNvSpPr txBox="1"/>
            <p:nvPr/>
          </p:nvSpPr>
          <p:spPr>
            <a:xfrm>
              <a:off x="623062" y="2656030"/>
              <a:ext cx="24424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AR" sz="2000" dirty="0"/>
                <a:t>Informe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9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8C01-4D36-F211-CE45-D7C593BEF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B5ED54-7E81-C5DC-12AD-1EFB97CC9364}"/>
              </a:ext>
            </a:extLst>
          </p:cNvPr>
          <p:cNvSpPr txBox="1"/>
          <p:nvPr/>
        </p:nvSpPr>
        <p:spPr>
          <a:xfrm>
            <a:off x="4378150" y="518067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Análisis General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3D4903-5790-0D30-4896-8AC6C817069E}"/>
              </a:ext>
            </a:extLst>
          </p:cNvPr>
          <p:cNvSpPr txBox="1"/>
          <p:nvPr/>
        </p:nvSpPr>
        <p:spPr>
          <a:xfrm>
            <a:off x="6096000" y="1635932"/>
            <a:ext cx="5928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De los 93 controles de la ISO 27002:2022</a:t>
            </a:r>
          </a:p>
          <a:p>
            <a:endParaRPr lang="es-AR" sz="2400" dirty="0"/>
          </a:p>
          <a:p>
            <a:pPr marL="285750" indent="-285750">
              <a:buFontTx/>
              <a:buChar char="-"/>
            </a:pPr>
            <a:r>
              <a:rPr lang="es-AR" sz="2400" b="1" dirty="0"/>
              <a:t>El 72% de los controles o no se encuentran establecidos o son realizados de manera informal a cargo de quienes tienen la responsabilidad de las tareas, no pudiendo garantizar su completitud y eficacia.</a:t>
            </a:r>
          </a:p>
          <a:p>
            <a:pPr marL="285750" indent="-285750">
              <a:buFontTx/>
              <a:buChar char="-"/>
            </a:pPr>
            <a:r>
              <a:rPr lang="es-AR" sz="2400" dirty="0"/>
              <a:t>El 28% restante se encuentra formalizado en procesos predefinidos</a:t>
            </a:r>
          </a:p>
          <a:p>
            <a:pPr marL="285750" indent="-285750">
              <a:buFontTx/>
              <a:buChar char="-"/>
            </a:pPr>
            <a:r>
              <a:rPr lang="es-AR" sz="2400" b="1" dirty="0"/>
              <a:t>Pero sólo un 16% es controlado para garantizar su efectividad.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B968A53-BBBE-509E-EADE-C416F3368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944849"/>
              </p:ext>
            </p:extLst>
          </p:nvPr>
        </p:nvGraphicFramePr>
        <p:xfrm>
          <a:off x="409073" y="2400393"/>
          <a:ext cx="5478380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F14C2-561A-6038-363D-9A0882A04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67698A-1554-866B-060A-F68D94E36840}"/>
              </a:ext>
            </a:extLst>
          </p:cNvPr>
          <p:cNvSpPr txBox="1"/>
          <p:nvPr/>
        </p:nvSpPr>
        <p:spPr>
          <a:xfrm>
            <a:off x="248706" y="1805614"/>
            <a:ext cx="3942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Si se lo analiza desde el punto de vista del NIST en materia de</a:t>
            </a:r>
            <a:r>
              <a:rPr lang="es-AR" sz="2400" b="1" dirty="0"/>
              <a:t> Ciberseguridad</a:t>
            </a:r>
            <a:r>
              <a:rPr lang="es-AR" sz="2400" dirty="0"/>
              <a:t>, la organización mantiene un buen enfoque preventivo, pero un muy bajo nivel de  madurez en la detección y respuesta, lo que la deja indefensa en caso de un </a:t>
            </a:r>
            <a:r>
              <a:rPr lang="es-AR" sz="2400" dirty="0" err="1"/>
              <a:t>cyberataque</a:t>
            </a:r>
            <a:r>
              <a:rPr lang="es-AR" sz="2400" dirty="0"/>
              <a:t> exitoso.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ABCA8B49-03C0-1833-056B-FA403FDDB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839574"/>
              </p:ext>
            </p:extLst>
          </p:nvPr>
        </p:nvGraphicFramePr>
        <p:xfrm>
          <a:off x="4389119" y="1544580"/>
          <a:ext cx="7336715" cy="376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73A9682-FF34-3FBF-3D9F-B1CBF4DE5BDB}"/>
              </a:ext>
            </a:extLst>
          </p:cNvPr>
          <p:cNvSpPr txBox="1"/>
          <p:nvPr/>
        </p:nvSpPr>
        <p:spPr>
          <a:xfrm>
            <a:off x="5361023" y="235704"/>
            <a:ext cx="146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NIST CSF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74A99FAF1C5A418A58734BFEEFD987" ma:contentTypeVersion="4" ma:contentTypeDescription="Crear nuevo documento." ma:contentTypeScope="" ma:versionID="7733a0929481ef445f930db43dbdf0f6">
  <xsd:schema xmlns:xsd="http://www.w3.org/2001/XMLSchema" xmlns:xs="http://www.w3.org/2001/XMLSchema" xmlns:p="http://schemas.microsoft.com/office/2006/metadata/properties" xmlns:ns2="52aa9ba9-814d-45c7-921d-5526ecfb509b" xmlns:ns3="22af9c84-be9b-4edf-8354-f7903be8d25c" targetNamespace="http://schemas.microsoft.com/office/2006/metadata/properties" ma:root="true" ma:fieldsID="b82ee55a37d70022c12491cb0a3ac2ff" ns2:_="" ns3:_="">
    <xsd:import namespace="52aa9ba9-814d-45c7-921d-5526ecfb509b"/>
    <xsd:import namespace="22af9c84-be9b-4edf-8354-f7903be8d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a9ba9-814d-45c7-921d-5526ecfb5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f9c84-be9b-4edf-8354-f7903be8d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641D4-417C-464A-A99F-14B6A873C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a9ba9-814d-45c7-921d-5526ecfb509b"/>
    <ds:schemaRef ds:uri="22af9c84-be9b-4edf-8354-f7903be8d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CBE3D-3DB5-44EC-BE98-3A8400DCED9D}">
  <ds:schemaRefs>
    <ds:schemaRef ds:uri="http://purl.org/dc/elements/1.1/"/>
    <ds:schemaRef ds:uri="22af9c84-be9b-4edf-8354-f7903be8d25c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2aa9ba9-814d-45c7-921d-5526ecfb509b"/>
  </ds:schemaRefs>
</ds:datastoreItem>
</file>

<file path=customXml/itemProps3.xml><?xml version="1.0" encoding="utf-8"?>
<ds:datastoreItem xmlns:ds="http://schemas.openxmlformats.org/officeDocument/2006/customXml" ds:itemID="{0ABE56FC-19DD-4212-83EB-9E4AD073B8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43644</TotalTime>
  <Words>639</Words>
  <Application>Microsoft Office PowerPoint</Application>
  <PresentationFormat>Panorámica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</vt:lpstr>
      <vt:lpstr>Calibri Light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Rodriguez</dc:creator>
  <cp:lastModifiedBy>Marcelo Rodriguez</cp:lastModifiedBy>
  <cp:revision>160</cp:revision>
  <dcterms:created xsi:type="dcterms:W3CDTF">2021-09-14T11:38:21Z</dcterms:created>
  <dcterms:modified xsi:type="dcterms:W3CDTF">2025-12-11T00:22:53Z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0x0101000774A99FAF1C5A418A58734BFEEFD987</vt:lpwstr>
  </property>
  <property fmtid="{D5CDD505-2E9C-101B-9397-08002B2CF9AE}" pid="3" name="MSIP_Label_dc585f54-1554-48ec-b601-044c56358619_Enabled">
    <vt:lpwstr>true</vt:lpwstr>
  </property>
  <property fmtid="{D5CDD505-2E9C-101B-9397-08002B2CF9AE}" pid="4" name="MSIP_Label_dc585f54-1554-48ec-b601-044c56358619_SetDate">
    <vt:lpwstr>2023-02-17T18:25:49Z</vt:lpwstr>
  </property>
  <property fmtid="{D5CDD505-2E9C-101B-9397-08002B2CF9AE}" pid="5" name="MSIP_Label_dc585f54-1554-48ec-b601-044c56358619_Method">
    <vt:lpwstr>Privileged</vt:lpwstr>
  </property>
  <property fmtid="{D5CDD505-2E9C-101B-9397-08002B2CF9AE}" pid="6" name="MSIP_Label_dc585f54-1554-48ec-b601-044c56358619_Name">
    <vt:lpwstr>General</vt:lpwstr>
  </property>
  <property fmtid="{D5CDD505-2E9C-101B-9397-08002B2CF9AE}" pid="7" name="MSIP_Label_dc585f54-1554-48ec-b601-044c56358619_SiteId">
    <vt:lpwstr>22d9890d-3e8a-415b-8c99-cdf3e96b87bf</vt:lpwstr>
  </property>
  <property fmtid="{D5CDD505-2E9C-101B-9397-08002B2CF9AE}" pid="8" name="MSIP_Label_dc585f54-1554-48ec-b601-044c56358619_ActionId">
    <vt:lpwstr>e905cba5-15f1-4418-9989-6ad9dab21b39</vt:lpwstr>
  </property>
  <property fmtid="{D5CDD505-2E9C-101B-9397-08002B2CF9AE}" pid="9" name="MSIP_Label_dc585f54-1554-48ec-b601-044c56358619_ContentBits">
    <vt:lpwstr>1</vt:lpwstr>
  </property>
  <property fmtid="{D5CDD505-2E9C-101B-9397-08002B2CF9AE}" pid="10" name="ClassificationContentMarkingHeaderLocations">
    <vt:lpwstr>Tema de Office:8</vt:lpwstr>
  </property>
  <property fmtid="{D5CDD505-2E9C-101B-9397-08002B2CF9AE}" pid="11" name="ClassificationContentMarkingHeaderText">
    <vt:lpwstr>•• PROTECTED 関係者外秘</vt:lpwstr>
  </property>
</Properties>
</file>